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5"/>
  </p:notesMasterIdLst>
  <p:sldIdLst>
    <p:sldId id="265" r:id="rId2"/>
    <p:sldId id="268" r:id="rId3"/>
    <p:sldId id="269" r:id="rId4"/>
    <p:sldId id="267" r:id="rId5"/>
    <p:sldId id="270" r:id="rId6"/>
    <p:sldId id="306" r:id="rId7"/>
    <p:sldId id="266" r:id="rId8"/>
    <p:sldId id="272" r:id="rId9"/>
    <p:sldId id="273" r:id="rId10"/>
    <p:sldId id="274" r:id="rId11"/>
    <p:sldId id="310" r:id="rId12"/>
    <p:sldId id="275" r:id="rId13"/>
    <p:sldId id="278" r:id="rId14"/>
    <p:sldId id="279" r:id="rId15"/>
    <p:sldId id="307" r:id="rId16"/>
    <p:sldId id="302" r:id="rId17"/>
    <p:sldId id="304" r:id="rId18"/>
    <p:sldId id="300" r:id="rId19"/>
    <p:sldId id="303" r:id="rId20"/>
    <p:sldId id="309" r:id="rId21"/>
    <p:sldId id="305" r:id="rId22"/>
    <p:sldId id="280" r:id="rId23"/>
    <p:sldId id="299" r:id="rId24"/>
    <p:sldId id="308" r:id="rId25"/>
    <p:sldId id="311" r:id="rId26"/>
    <p:sldId id="313" r:id="rId27"/>
    <p:sldId id="315" r:id="rId28"/>
    <p:sldId id="316" r:id="rId29"/>
    <p:sldId id="314" r:id="rId30"/>
    <p:sldId id="317" r:id="rId31"/>
    <p:sldId id="286" r:id="rId32"/>
    <p:sldId id="297"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7EF53-0BF3-CBDA-3476-88E9DD40E23C}" v="42" dt="2021-10-14T12:08:38.857"/>
    <p1510:client id="{31D7061B-7FC4-BB99-4016-7664DE9D1D12}" v="2" dt="2021-10-14T10:59:30.129"/>
    <p1510:client id="{86E84F1E-4FB9-114F-9A85-069D37AD9857}" v="28" dt="2021-10-14T05:33:58.765"/>
    <p1510:client id="{8CEFC841-3724-D870-F217-3B9C33A50110}" v="293" dt="2021-10-14T09:41:08.791"/>
    <p1510:client id="{AF8FE085-B5F0-48F9-923B-1E50BA85F978}" v="238" dt="2021-10-14T04:10:06.370"/>
    <p1510:client id="{B8BAA526-7D08-974D-AC9C-D0D41C606A20}" v="149" dt="2021-10-14T12:00:42.481"/>
    <p1510:client id="{DDD1EDF5-172C-89D9-9C54-435304B0D9E0}" v="694" dt="2021-10-14T10:57:12.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Wee Chun Hui" userId="S::chunhui_wee@mymail.sutd.edu.sg::aea058d8-5f89-483d-95b2-0571d82da7e8" providerId="AD" clId="Web-{8CEFC841-3724-D870-F217-3B9C33A50110}"/>
    <pc:docChg chg="addSld delSld modSld">
      <pc:chgData name="Student - Wee Chun Hui" userId="S::chunhui_wee@mymail.sutd.edu.sg::aea058d8-5f89-483d-95b2-0571d82da7e8" providerId="AD" clId="Web-{8CEFC841-3724-D870-F217-3B9C33A50110}" dt="2021-10-14T09:41:08.791" v="286"/>
      <pc:docMkLst>
        <pc:docMk/>
      </pc:docMkLst>
      <pc:sldChg chg="modSp">
        <pc:chgData name="Student - Wee Chun Hui" userId="S::chunhui_wee@mymail.sutd.edu.sg::aea058d8-5f89-483d-95b2-0571d82da7e8" providerId="AD" clId="Web-{8CEFC841-3724-D870-F217-3B9C33A50110}" dt="2021-10-14T04:27:51.490" v="3" actId="20577"/>
        <pc:sldMkLst>
          <pc:docMk/>
          <pc:sldMk cId="3101629388" sldId="274"/>
        </pc:sldMkLst>
        <pc:spChg chg="mod">
          <ac:chgData name="Student - Wee Chun Hui" userId="S::chunhui_wee@mymail.sutd.edu.sg::aea058d8-5f89-483d-95b2-0571d82da7e8" providerId="AD" clId="Web-{8CEFC841-3724-D870-F217-3B9C33A50110}" dt="2021-10-14T04:27:51.490" v="3" actId="20577"/>
          <ac:spMkLst>
            <pc:docMk/>
            <pc:sldMk cId="3101629388" sldId="274"/>
            <ac:spMk id="5" creationId="{82F5CC60-AFA2-7B48-A6E8-A4533EF6ECE1}"/>
          </ac:spMkLst>
        </pc:spChg>
      </pc:sldChg>
      <pc:sldChg chg="modSp">
        <pc:chgData name="Student - Wee Chun Hui" userId="S::chunhui_wee@mymail.sutd.edu.sg::aea058d8-5f89-483d-95b2-0571d82da7e8" providerId="AD" clId="Web-{8CEFC841-3724-D870-F217-3B9C33A50110}" dt="2021-10-14T05:31:58.870" v="260" actId="20577"/>
        <pc:sldMkLst>
          <pc:docMk/>
          <pc:sldMk cId="799358143" sldId="285"/>
        </pc:sldMkLst>
        <pc:spChg chg="mod">
          <ac:chgData name="Student - Wee Chun Hui" userId="S::chunhui_wee@mymail.sutd.edu.sg::aea058d8-5f89-483d-95b2-0571d82da7e8" providerId="AD" clId="Web-{8CEFC841-3724-D870-F217-3B9C33A50110}" dt="2021-10-14T05:31:14.681" v="211" actId="20577"/>
          <ac:spMkLst>
            <pc:docMk/>
            <pc:sldMk cId="799358143" sldId="285"/>
            <ac:spMk id="2" creationId="{DEA7FD5B-6645-574E-8288-E249CE10D6D3}"/>
          </ac:spMkLst>
        </pc:spChg>
        <pc:spChg chg="mod">
          <ac:chgData name="Student - Wee Chun Hui" userId="S::chunhui_wee@mymail.sutd.edu.sg::aea058d8-5f89-483d-95b2-0571d82da7e8" providerId="AD" clId="Web-{8CEFC841-3724-D870-F217-3B9C33A50110}" dt="2021-10-14T05:31:58.870" v="260" actId="20577"/>
          <ac:spMkLst>
            <pc:docMk/>
            <pc:sldMk cId="799358143" sldId="285"/>
            <ac:spMk id="5" creationId="{82F5CC60-AFA2-7B48-A6E8-A4533EF6ECE1}"/>
          </ac:spMkLst>
        </pc:spChg>
      </pc:sldChg>
      <pc:sldChg chg="modSp">
        <pc:chgData name="Student - Wee Chun Hui" userId="S::chunhui_wee@mymail.sutd.edu.sg::aea058d8-5f89-483d-95b2-0571d82da7e8" providerId="AD" clId="Web-{8CEFC841-3724-D870-F217-3B9C33A50110}" dt="2021-10-14T05:28:43.678" v="189" actId="20577"/>
        <pc:sldMkLst>
          <pc:docMk/>
          <pc:sldMk cId="426551909" sldId="299"/>
        </pc:sldMkLst>
        <pc:spChg chg="mod">
          <ac:chgData name="Student - Wee Chun Hui" userId="S::chunhui_wee@mymail.sutd.edu.sg::aea058d8-5f89-483d-95b2-0571d82da7e8" providerId="AD" clId="Web-{8CEFC841-3724-D870-F217-3B9C33A50110}" dt="2021-10-14T05:28:43.678" v="189" actId="20577"/>
          <ac:spMkLst>
            <pc:docMk/>
            <pc:sldMk cId="426551909" sldId="299"/>
            <ac:spMk id="5" creationId="{82F5CC60-AFA2-7B48-A6E8-A4533EF6ECE1}"/>
          </ac:spMkLst>
        </pc:spChg>
      </pc:sldChg>
      <pc:sldChg chg="modSp add replId">
        <pc:chgData name="Student - Wee Chun Hui" userId="S::chunhui_wee@mymail.sutd.edu.sg::aea058d8-5f89-483d-95b2-0571d82da7e8" providerId="AD" clId="Web-{8CEFC841-3724-D870-F217-3B9C33A50110}" dt="2021-10-14T04:30:37.384" v="179" actId="1076"/>
        <pc:sldMkLst>
          <pc:docMk/>
          <pc:sldMk cId="1550052880" sldId="310"/>
        </pc:sldMkLst>
        <pc:spChg chg="mod">
          <ac:chgData name="Student - Wee Chun Hui" userId="S::chunhui_wee@mymail.sutd.edu.sg::aea058d8-5f89-483d-95b2-0571d82da7e8" providerId="AD" clId="Web-{8CEFC841-3724-D870-F217-3B9C33A50110}" dt="2021-10-14T04:30:32.040" v="177" actId="20577"/>
          <ac:spMkLst>
            <pc:docMk/>
            <pc:sldMk cId="1550052880" sldId="310"/>
            <ac:spMk id="5" creationId="{82F5CC60-AFA2-7B48-A6E8-A4533EF6ECE1}"/>
          </ac:spMkLst>
        </pc:spChg>
        <pc:picChg chg="mod">
          <ac:chgData name="Student - Wee Chun Hui" userId="S::chunhui_wee@mymail.sutd.edu.sg::aea058d8-5f89-483d-95b2-0571d82da7e8" providerId="AD" clId="Web-{8CEFC841-3724-D870-F217-3B9C33A50110}" dt="2021-10-14T04:30:37.384" v="179" actId="1076"/>
          <ac:picMkLst>
            <pc:docMk/>
            <pc:sldMk cId="1550052880" sldId="310"/>
            <ac:picMk id="6" creationId="{83161D90-9701-4E0E-AC07-C1223F1FA0C3}"/>
          </ac:picMkLst>
        </pc:picChg>
      </pc:sldChg>
      <pc:sldChg chg="addSp delSp modSp new">
        <pc:chgData name="Student - Wee Chun Hui" userId="S::chunhui_wee@mymail.sutd.edu.sg::aea058d8-5f89-483d-95b2-0571d82da7e8" providerId="AD" clId="Web-{8CEFC841-3724-D870-F217-3B9C33A50110}" dt="2021-10-14T05:31:03.025" v="207" actId="20577"/>
        <pc:sldMkLst>
          <pc:docMk/>
          <pc:sldMk cId="2219302203" sldId="311"/>
        </pc:sldMkLst>
        <pc:spChg chg="mod">
          <ac:chgData name="Student - Wee Chun Hui" userId="S::chunhui_wee@mymail.sutd.edu.sg::aea058d8-5f89-483d-95b2-0571d82da7e8" providerId="AD" clId="Web-{8CEFC841-3724-D870-F217-3B9C33A50110}" dt="2021-10-14T05:31:03.025" v="207" actId="20577"/>
          <ac:spMkLst>
            <pc:docMk/>
            <pc:sldMk cId="2219302203" sldId="311"/>
            <ac:spMk id="2" creationId="{0F818F3B-A6A7-445D-A8BE-A11678991DBB}"/>
          </ac:spMkLst>
        </pc:spChg>
        <pc:spChg chg="del">
          <ac:chgData name="Student - Wee Chun Hui" userId="S::chunhui_wee@mymail.sutd.edu.sg::aea058d8-5f89-483d-95b2-0571d82da7e8" providerId="AD" clId="Web-{8CEFC841-3724-D870-F217-3B9C33A50110}" dt="2021-10-14T05:30:16.946" v="191"/>
          <ac:spMkLst>
            <pc:docMk/>
            <pc:sldMk cId="2219302203" sldId="311"/>
            <ac:spMk id="3" creationId="{247C3D47-FFE6-4B47-8116-83DE65E92CC0}"/>
          </ac:spMkLst>
        </pc:spChg>
        <pc:picChg chg="add mod ord">
          <ac:chgData name="Student - Wee Chun Hui" userId="S::chunhui_wee@mymail.sutd.edu.sg::aea058d8-5f89-483d-95b2-0571d82da7e8" providerId="AD" clId="Web-{8CEFC841-3724-D870-F217-3B9C33A50110}" dt="2021-10-14T05:30:16.946" v="191"/>
          <ac:picMkLst>
            <pc:docMk/>
            <pc:sldMk cId="2219302203" sldId="311"/>
            <ac:picMk id="4" creationId="{083CE9C7-D7B6-480F-B729-B9A14FD6BC21}"/>
          </ac:picMkLst>
        </pc:picChg>
      </pc:sldChg>
      <pc:sldChg chg="addSp delSp modSp add replId">
        <pc:chgData name="Student - Wee Chun Hui" userId="S::chunhui_wee@mymail.sutd.edu.sg::aea058d8-5f89-483d-95b2-0571d82da7e8" providerId="AD" clId="Web-{8CEFC841-3724-D870-F217-3B9C33A50110}" dt="2021-10-14T05:32:43.824" v="274" actId="1076"/>
        <pc:sldMkLst>
          <pc:docMk/>
          <pc:sldMk cId="1952018453" sldId="312"/>
        </pc:sldMkLst>
        <pc:spChg chg="mod">
          <ac:chgData name="Student - Wee Chun Hui" userId="S::chunhui_wee@mymail.sutd.edu.sg::aea058d8-5f89-483d-95b2-0571d82da7e8" providerId="AD" clId="Web-{8CEFC841-3724-D870-F217-3B9C33A50110}" dt="2021-10-14T05:32:22.245" v="266" actId="20577"/>
          <ac:spMkLst>
            <pc:docMk/>
            <pc:sldMk cId="1952018453" sldId="312"/>
            <ac:spMk id="2" creationId="{0F818F3B-A6A7-445D-A8BE-A11678991DBB}"/>
          </ac:spMkLst>
        </pc:spChg>
        <pc:spChg chg="add del mod">
          <ac:chgData name="Student - Wee Chun Hui" userId="S::chunhui_wee@mymail.sutd.edu.sg::aea058d8-5f89-483d-95b2-0571d82da7e8" providerId="AD" clId="Web-{8CEFC841-3724-D870-F217-3B9C33A50110}" dt="2021-10-14T05:32:35.277" v="272"/>
          <ac:spMkLst>
            <pc:docMk/>
            <pc:sldMk cId="1952018453" sldId="312"/>
            <ac:spMk id="5" creationId="{B0E35FD8-FC27-457A-8B9E-AC6ED7E69309}"/>
          </ac:spMkLst>
        </pc:spChg>
        <pc:spChg chg="add del mod">
          <ac:chgData name="Student - Wee Chun Hui" userId="S::chunhui_wee@mymail.sutd.edu.sg::aea058d8-5f89-483d-95b2-0571d82da7e8" providerId="AD" clId="Web-{8CEFC841-3724-D870-F217-3B9C33A50110}" dt="2021-10-14T05:32:25.152" v="271"/>
          <ac:spMkLst>
            <pc:docMk/>
            <pc:sldMk cId="1952018453" sldId="312"/>
            <ac:spMk id="6" creationId="{5D9B309B-0BDC-40DF-A91D-9C6CF193B994}"/>
          </ac:spMkLst>
        </pc:spChg>
        <pc:picChg chg="del">
          <ac:chgData name="Student - Wee Chun Hui" userId="S::chunhui_wee@mymail.sutd.edu.sg::aea058d8-5f89-483d-95b2-0571d82da7e8" providerId="AD" clId="Web-{8CEFC841-3724-D870-F217-3B9C33A50110}" dt="2021-10-14T05:32:22.948" v="267"/>
          <ac:picMkLst>
            <pc:docMk/>
            <pc:sldMk cId="1952018453" sldId="312"/>
            <ac:picMk id="4" creationId="{083CE9C7-D7B6-480F-B729-B9A14FD6BC21}"/>
          </ac:picMkLst>
        </pc:picChg>
        <pc:picChg chg="add mod ord">
          <ac:chgData name="Student - Wee Chun Hui" userId="S::chunhui_wee@mymail.sutd.edu.sg::aea058d8-5f89-483d-95b2-0571d82da7e8" providerId="AD" clId="Web-{8CEFC841-3724-D870-F217-3B9C33A50110}" dt="2021-10-14T05:32:43.824" v="274" actId="1076"/>
          <ac:picMkLst>
            <pc:docMk/>
            <pc:sldMk cId="1952018453" sldId="312"/>
            <ac:picMk id="7" creationId="{AE62EB44-23B8-4653-987A-B4D0F67986B2}"/>
          </ac:picMkLst>
        </pc:picChg>
      </pc:sldChg>
      <pc:sldChg chg="new del">
        <pc:chgData name="Student - Wee Chun Hui" userId="S::chunhui_wee@mymail.sutd.edu.sg::aea058d8-5f89-483d-95b2-0571d82da7e8" providerId="AD" clId="Web-{8CEFC841-3724-D870-F217-3B9C33A50110}" dt="2021-10-14T05:32:13.526" v="262"/>
        <pc:sldMkLst>
          <pc:docMk/>
          <pc:sldMk cId="2675925420" sldId="312"/>
        </pc:sldMkLst>
      </pc:sldChg>
      <pc:sldChg chg="addSp delSp modSp add replId">
        <pc:chgData name="Student - Wee Chun Hui" userId="S::chunhui_wee@mymail.sutd.edu.sg::aea058d8-5f89-483d-95b2-0571d82da7e8" providerId="AD" clId="Web-{8CEFC841-3724-D870-F217-3B9C33A50110}" dt="2021-10-14T09:41:08.791" v="286"/>
        <pc:sldMkLst>
          <pc:docMk/>
          <pc:sldMk cId="2939044133" sldId="313"/>
        </pc:sldMkLst>
        <pc:spChg chg="add del mod">
          <ac:chgData name="Student - Wee Chun Hui" userId="S::chunhui_wee@mymail.sutd.edu.sg::aea058d8-5f89-483d-95b2-0571d82da7e8" providerId="AD" clId="Web-{8CEFC841-3724-D870-F217-3B9C33A50110}" dt="2021-10-14T09:01:17.947" v="277"/>
          <ac:spMkLst>
            <pc:docMk/>
            <pc:sldMk cId="2939044133" sldId="313"/>
            <ac:spMk id="4" creationId="{054ACA7F-CEAD-400A-A2A9-BCC3FE2EF797}"/>
          </ac:spMkLst>
        </pc:spChg>
        <pc:spChg chg="add mod">
          <ac:chgData name="Student - Wee Chun Hui" userId="S::chunhui_wee@mymail.sutd.edu.sg::aea058d8-5f89-483d-95b2-0571d82da7e8" providerId="AD" clId="Web-{8CEFC841-3724-D870-F217-3B9C33A50110}" dt="2021-10-14T09:41:08.791" v="286"/>
          <ac:spMkLst>
            <pc:docMk/>
            <pc:sldMk cId="2939044133" sldId="313"/>
            <ac:spMk id="4" creationId="{D4688133-B9A0-4C6E-B14C-F180219EA051}"/>
          </ac:spMkLst>
        </pc:spChg>
        <pc:spChg chg="add del mod">
          <ac:chgData name="Student - Wee Chun Hui" userId="S::chunhui_wee@mymail.sutd.edu.sg::aea058d8-5f89-483d-95b2-0571d82da7e8" providerId="AD" clId="Web-{8CEFC841-3724-D870-F217-3B9C33A50110}" dt="2021-10-14T09:02:59.528" v="282"/>
          <ac:spMkLst>
            <pc:docMk/>
            <pc:sldMk cId="2939044133" sldId="313"/>
            <ac:spMk id="8" creationId="{6FA88FBF-2AA1-493F-B3E8-CA07FF1253F9}"/>
          </ac:spMkLst>
        </pc:spChg>
        <pc:picChg chg="add del mod ord">
          <ac:chgData name="Student - Wee Chun Hui" userId="S::chunhui_wee@mymail.sutd.edu.sg::aea058d8-5f89-483d-95b2-0571d82da7e8" providerId="AD" clId="Web-{8CEFC841-3724-D870-F217-3B9C33A50110}" dt="2021-10-14T09:02:57.856" v="281"/>
          <ac:picMkLst>
            <pc:docMk/>
            <pc:sldMk cId="2939044133" sldId="313"/>
            <ac:picMk id="5" creationId="{4444EC9A-2CBE-4109-8861-86E58A473FC0}"/>
          </ac:picMkLst>
        </pc:picChg>
        <pc:picChg chg="del">
          <ac:chgData name="Student - Wee Chun Hui" userId="S::chunhui_wee@mymail.sutd.edu.sg::aea058d8-5f89-483d-95b2-0571d82da7e8" providerId="AD" clId="Web-{8CEFC841-3724-D870-F217-3B9C33A50110}" dt="2021-10-14T09:01:16.212" v="276"/>
          <ac:picMkLst>
            <pc:docMk/>
            <pc:sldMk cId="2939044133" sldId="313"/>
            <ac:picMk id="7" creationId="{AE62EB44-23B8-4653-987A-B4D0F67986B2}"/>
          </ac:picMkLst>
        </pc:picChg>
        <pc:picChg chg="add del mod ord">
          <ac:chgData name="Student - Wee Chun Hui" userId="S::chunhui_wee@mymail.sutd.edu.sg::aea058d8-5f89-483d-95b2-0571d82da7e8" providerId="AD" clId="Web-{8CEFC841-3724-D870-F217-3B9C33A50110}" dt="2021-10-14T09:41:08.791" v="286"/>
          <ac:picMkLst>
            <pc:docMk/>
            <pc:sldMk cId="2939044133" sldId="313"/>
            <ac:picMk id="9" creationId="{B69F0C94-4D9C-4187-A156-ECB8CA8FC358}"/>
          </ac:picMkLst>
        </pc:picChg>
      </pc:sldChg>
    </pc:docChg>
  </pc:docChgLst>
  <pc:docChgLst>
    <pc:chgData name="Student - Wee Chun Hui" userId="S::chunhui_wee@mymail.sutd.edu.sg::aea058d8-5f89-483d-95b2-0571d82da7e8" providerId="AD" clId="Web-{5E7D24D0-7C9A-4319-96BD-9161FF7F5996}"/>
    <pc:docChg chg="addSld delSld modSld sldOrd">
      <pc:chgData name="Student - Wee Chun Hui" userId="S::chunhui_wee@mymail.sutd.edu.sg::aea058d8-5f89-483d-95b2-0571d82da7e8" providerId="AD" clId="Web-{5E7D24D0-7C9A-4319-96BD-9161FF7F5996}" dt="2021-10-12T09:29:15.081" v="153" actId="1076"/>
      <pc:docMkLst>
        <pc:docMk/>
      </pc:docMkLst>
      <pc:sldChg chg="modSp">
        <pc:chgData name="Student - Wee Chun Hui" userId="S::chunhui_wee@mymail.sutd.edu.sg::aea058d8-5f89-483d-95b2-0571d82da7e8" providerId="AD" clId="Web-{5E7D24D0-7C9A-4319-96BD-9161FF7F5996}" dt="2021-10-12T08:40:51.479" v="53" actId="20577"/>
        <pc:sldMkLst>
          <pc:docMk/>
          <pc:sldMk cId="1639561248" sldId="265"/>
        </pc:sldMkLst>
        <pc:spChg chg="mod">
          <ac:chgData name="Student - Wee Chun Hui" userId="S::chunhui_wee@mymail.sutd.edu.sg::aea058d8-5f89-483d-95b2-0571d82da7e8" providerId="AD" clId="Web-{5E7D24D0-7C9A-4319-96BD-9161FF7F5996}" dt="2021-10-12T08:40:51.479" v="53" actId="20577"/>
          <ac:spMkLst>
            <pc:docMk/>
            <pc:sldMk cId="1639561248" sldId="265"/>
            <ac:spMk id="8" creationId="{2D9D8566-D190-B743-BACC-1F5C08933BBF}"/>
          </ac:spMkLst>
        </pc:spChg>
      </pc:sldChg>
      <pc:sldChg chg="addSp delSp modSp ord">
        <pc:chgData name="Student - Wee Chun Hui" userId="S::chunhui_wee@mymail.sutd.edu.sg::aea058d8-5f89-483d-95b2-0571d82da7e8" providerId="AD" clId="Web-{5E7D24D0-7C9A-4319-96BD-9161FF7F5996}" dt="2021-10-12T09:29:15.081" v="153" actId="1076"/>
        <pc:sldMkLst>
          <pc:docMk/>
          <pc:sldMk cId="3324717100" sldId="266"/>
        </pc:sldMkLst>
        <pc:spChg chg="add del mod">
          <ac:chgData name="Student - Wee Chun Hui" userId="S::chunhui_wee@mymail.sutd.edu.sg::aea058d8-5f89-483d-95b2-0571d82da7e8" providerId="AD" clId="Web-{5E7D24D0-7C9A-4319-96BD-9161FF7F5996}" dt="2021-10-12T09:25:12.575" v="136"/>
          <ac:spMkLst>
            <pc:docMk/>
            <pc:sldMk cId="3324717100" sldId="266"/>
            <ac:spMk id="5" creationId="{82F5CC60-AFA2-7B48-A6E8-A4533EF6ECE1}"/>
          </ac:spMkLst>
        </pc:spChg>
        <pc:picChg chg="add del mod modCrop">
          <ac:chgData name="Student - Wee Chun Hui" userId="S::chunhui_wee@mymail.sutd.edu.sg::aea058d8-5f89-483d-95b2-0571d82da7e8" providerId="AD" clId="Web-{5E7D24D0-7C9A-4319-96BD-9161FF7F5996}" dt="2021-10-12T09:28:50.158" v="151"/>
          <ac:picMkLst>
            <pc:docMk/>
            <pc:sldMk cId="3324717100" sldId="266"/>
            <ac:picMk id="3" creationId="{92BC3F80-DB58-464A-B738-BC4F86D1B008}"/>
          </ac:picMkLst>
        </pc:picChg>
        <pc:picChg chg="add del mod">
          <ac:chgData name="Student - Wee Chun Hui" userId="S::chunhui_wee@mymail.sutd.edu.sg::aea058d8-5f89-483d-95b2-0571d82da7e8" providerId="AD" clId="Web-{5E7D24D0-7C9A-4319-96BD-9161FF7F5996}" dt="2021-10-12T09:29:15.081" v="153" actId="1076"/>
          <ac:picMkLst>
            <pc:docMk/>
            <pc:sldMk cId="3324717100" sldId="266"/>
            <ac:picMk id="6" creationId="{88E69CA0-3C06-4391-B9E4-92DDA12E8E28}"/>
          </ac:picMkLst>
        </pc:picChg>
      </pc:sldChg>
      <pc:sldChg chg="modSp">
        <pc:chgData name="Student - Wee Chun Hui" userId="S::chunhui_wee@mymail.sutd.edu.sg::aea058d8-5f89-483d-95b2-0571d82da7e8" providerId="AD" clId="Web-{5E7D24D0-7C9A-4319-96BD-9161FF7F5996}" dt="2021-10-12T08:49:59.476" v="62" actId="20577"/>
        <pc:sldMkLst>
          <pc:docMk/>
          <pc:sldMk cId="2193257020" sldId="269"/>
        </pc:sldMkLst>
        <pc:spChg chg="mod">
          <ac:chgData name="Student - Wee Chun Hui" userId="S::chunhui_wee@mymail.sutd.edu.sg::aea058d8-5f89-483d-95b2-0571d82da7e8" providerId="AD" clId="Web-{5E7D24D0-7C9A-4319-96BD-9161FF7F5996}" dt="2021-10-12T08:49:59.476" v="62" actId="20577"/>
          <ac:spMkLst>
            <pc:docMk/>
            <pc:sldMk cId="2193257020" sldId="269"/>
            <ac:spMk id="2" creationId="{DEA7FD5B-6645-574E-8288-E249CE10D6D3}"/>
          </ac:spMkLst>
        </pc:spChg>
      </pc:sldChg>
      <pc:sldChg chg="modSp">
        <pc:chgData name="Student - Wee Chun Hui" userId="S::chunhui_wee@mymail.sutd.edu.sg::aea058d8-5f89-483d-95b2-0571d82da7e8" providerId="AD" clId="Web-{5E7D24D0-7C9A-4319-96BD-9161FF7F5996}" dt="2021-10-12T08:57:20.893" v="93" actId="20577"/>
        <pc:sldMkLst>
          <pc:docMk/>
          <pc:sldMk cId="3277770446" sldId="270"/>
        </pc:sldMkLst>
        <pc:spChg chg="mod">
          <ac:chgData name="Student - Wee Chun Hui" userId="S::chunhui_wee@mymail.sutd.edu.sg::aea058d8-5f89-483d-95b2-0571d82da7e8" providerId="AD" clId="Web-{5E7D24D0-7C9A-4319-96BD-9161FF7F5996}" dt="2021-10-12T08:51:08.525" v="84" actId="1076"/>
          <ac:spMkLst>
            <pc:docMk/>
            <pc:sldMk cId="3277770446" sldId="270"/>
            <ac:spMk id="2" creationId="{DEA7FD5B-6645-574E-8288-E249CE10D6D3}"/>
          </ac:spMkLst>
        </pc:spChg>
        <pc:spChg chg="mod">
          <ac:chgData name="Student - Wee Chun Hui" userId="S::chunhui_wee@mymail.sutd.edu.sg::aea058d8-5f89-483d-95b2-0571d82da7e8" providerId="AD" clId="Web-{5E7D24D0-7C9A-4319-96BD-9161FF7F5996}" dt="2021-10-12T08:57:20.893" v="93" actId="20577"/>
          <ac:spMkLst>
            <pc:docMk/>
            <pc:sldMk cId="3277770446" sldId="270"/>
            <ac:spMk id="5" creationId="{82F5CC60-AFA2-7B48-A6E8-A4533EF6ECE1}"/>
          </ac:spMkLst>
        </pc:spChg>
        <pc:spChg chg="mod">
          <ac:chgData name="Student - Wee Chun Hui" userId="S::chunhui_wee@mymail.sutd.edu.sg::aea058d8-5f89-483d-95b2-0571d82da7e8" providerId="AD" clId="Web-{5E7D24D0-7C9A-4319-96BD-9161FF7F5996}" dt="2021-10-12T08:51:08.541" v="85" actId="1076"/>
          <ac:spMkLst>
            <pc:docMk/>
            <pc:sldMk cId="3277770446" sldId="270"/>
            <ac:spMk id="9" creationId="{37FFE53B-60E4-DD42-92CB-84CE6451B884}"/>
          </ac:spMkLst>
        </pc:spChg>
      </pc:sldChg>
      <pc:sldChg chg="modSp del">
        <pc:chgData name="Student - Wee Chun Hui" userId="S::chunhui_wee@mymail.sutd.edu.sg::aea058d8-5f89-483d-95b2-0571d82da7e8" providerId="AD" clId="Web-{5E7D24D0-7C9A-4319-96BD-9161FF7F5996}" dt="2021-10-12T08:57:55.972" v="101"/>
        <pc:sldMkLst>
          <pc:docMk/>
          <pc:sldMk cId="1253537134" sldId="276"/>
        </pc:sldMkLst>
        <pc:spChg chg="mod">
          <ac:chgData name="Student - Wee Chun Hui" userId="S::chunhui_wee@mymail.sutd.edu.sg::aea058d8-5f89-483d-95b2-0571d82da7e8" providerId="AD" clId="Web-{5E7D24D0-7C9A-4319-96BD-9161FF7F5996}" dt="2021-10-12T08:57:39.816" v="97" actId="20577"/>
          <ac:spMkLst>
            <pc:docMk/>
            <pc:sldMk cId="1253537134" sldId="276"/>
            <ac:spMk id="5" creationId="{82F5CC60-AFA2-7B48-A6E8-A4533EF6ECE1}"/>
          </ac:spMkLst>
        </pc:spChg>
      </pc:sldChg>
      <pc:sldChg chg="del">
        <pc:chgData name="Student - Wee Chun Hui" userId="S::chunhui_wee@mymail.sutd.edu.sg::aea058d8-5f89-483d-95b2-0571d82da7e8" providerId="AD" clId="Web-{5E7D24D0-7C9A-4319-96BD-9161FF7F5996}" dt="2021-10-12T08:58:06.551" v="103"/>
        <pc:sldMkLst>
          <pc:docMk/>
          <pc:sldMk cId="1764514115" sldId="277"/>
        </pc:sldMkLst>
      </pc:sldChg>
      <pc:sldChg chg="del">
        <pc:chgData name="Student - Wee Chun Hui" userId="S::chunhui_wee@mymail.sutd.edu.sg::aea058d8-5f89-483d-95b2-0571d82da7e8" providerId="AD" clId="Web-{5E7D24D0-7C9A-4319-96BD-9161FF7F5996}" dt="2021-10-12T08:59:06.912" v="120"/>
        <pc:sldMkLst>
          <pc:docMk/>
          <pc:sldMk cId="1374931039" sldId="283"/>
        </pc:sldMkLst>
      </pc:sldChg>
      <pc:sldChg chg="addSp delSp modSp add replId">
        <pc:chgData name="Student - Wee Chun Hui" userId="S::chunhui_wee@mymail.sutd.edu.sg::aea058d8-5f89-483d-95b2-0571d82da7e8" providerId="AD" clId="Web-{5E7D24D0-7C9A-4319-96BD-9161FF7F5996}" dt="2021-10-12T08:58:46.317" v="114" actId="1076"/>
        <pc:sldMkLst>
          <pc:docMk/>
          <pc:sldMk cId="237986849" sldId="306"/>
        </pc:sldMkLst>
        <pc:spChg chg="mod">
          <ac:chgData name="Student - Wee Chun Hui" userId="S::chunhui_wee@mymail.sutd.edu.sg::aea058d8-5f89-483d-95b2-0571d82da7e8" providerId="AD" clId="Web-{5E7D24D0-7C9A-4319-96BD-9161FF7F5996}" dt="2021-10-12T08:58:46.317" v="114" actId="1076"/>
          <ac:spMkLst>
            <pc:docMk/>
            <pc:sldMk cId="237986849" sldId="306"/>
            <ac:spMk id="2" creationId="{DEA7FD5B-6645-574E-8288-E249CE10D6D3}"/>
          </ac:spMkLst>
        </pc:spChg>
        <pc:spChg chg="add mod">
          <ac:chgData name="Student - Wee Chun Hui" userId="S::chunhui_wee@mymail.sutd.edu.sg::aea058d8-5f89-483d-95b2-0571d82da7e8" providerId="AD" clId="Web-{5E7D24D0-7C9A-4319-96BD-9161FF7F5996}" dt="2021-10-12T08:57:53.738" v="100" actId="14100"/>
          <ac:spMkLst>
            <pc:docMk/>
            <pc:sldMk cId="237986849" sldId="306"/>
            <ac:spMk id="3" creationId="{8D317ED5-D87B-48D5-B5CD-EFFA8FFA1D46}"/>
          </ac:spMkLst>
        </pc:spChg>
        <pc:spChg chg="del">
          <ac:chgData name="Student - Wee Chun Hui" userId="S::chunhui_wee@mymail.sutd.edu.sg::aea058d8-5f89-483d-95b2-0571d82da7e8" providerId="AD" clId="Web-{5E7D24D0-7C9A-4319-96BD-9161FF7F5996}" dt="2021-10-12T08:58:33.833" v="112"/>
          <ac:spMkLst>
            <pc:docMk/>
            <pc:sldMk cId="237986849" sldId="306"/>
            <ac:spMk id="9" creationId="{37FFE53B-60E4-DD42-92CB-84CE6451B884}"/>
          </ac:spMkLst>
        </pc:spChg>
      </pc:sldChg>
      <pc:sldChg chg="addSp delSp modSp add replId">
        <pc:chgData name="Student - Wee Chun Hui" userId="S::chunhui_wee@mymail.sutd.edu.sg::aea058d8-5f89-483d-95b2-0571d82da7e8" providerId="AD" clId="Web-{5E7D24D0-7C9A-4319-96BD-9161FF7F5996}" dt="2021-10-12T08:58:58.958" v="118"/>
        <pc:sldMkLst>
          <pc:docMk/>
          <pc:sldMk cId="1314453608" sldId="307"/>
        </pc:sldMkLst>
        <pc:spChg chg="del">
          <ac:chgData name="Student - Wee Chun Hui" userId="S::chunhui_wee@mymail.sutd.edu.sg::aea058d8-5f89-483d-95b2-0571d82da7e8" providerId="AD" clId="Web-{5E7D24D0-7C9A-4319-96BD-9161FF7F5996}" dt="2021-10-12T08:58:55.130" v="116"/>
          <ac:spMkLst>
            <pc:docMk/>
            <pc:sldMk cId="1314453608" sldId="307"/>
            <ac:spMk id="2" creationId="{DEA7FD5B-6645-574E-8288-E249CE10D6D3}"/>
          </ac:spMkLst>
        </pc:spChg>
        <pc:spChg chg="mod">
          <ac:chgData name="Student - Wee Chun Hui" userId="S::chunhui_wee@mymail.sutd.edu.sg::aea058d8-5f89-483d-95b2-0571d82da7e8" providerId="AD" clId="Web-{5E7D24D0-7C9A-4319-96BD-9161FF7F5996}" dt="2021-10-12T08:58:16.348" v="106" actId="14100"/>
          <ac:spMkLst>
            <pc:docMk/>
            <pc:sldMk cId="1314453608" sldId="307"/>
            <ac:spMk id="3" creationId="{8D317ED5-D87B-48D5-B5CD-EFFA8FFA1D46}"/>
          </ac:spMkLst>
        </pc:spChg>
        <pc:spChg chg="add mod">
          <ac:chgData name="Student - Wee Chun Hui" userId="S::chunhui_wee@mymail.sutd.edu.sg::aea058d8-5f89-483d-95b2-0571d82da7e8" providerId="AD" clId="Web-{5E7D24D0-7C9A-4319-96BD-9161FF7F5996}" dt="2021-10-12T08:58:20.786" v="108" actId="1076"/>
          <ac:spMkLst>
            <pc:docMk/>
            <pc:sldMk cId="1314453608" sldId="307"/>
            <ac:spMk id="7" creationId="{189600DD-303C-44C3-AD7D-90B2CF24AEA7}"/>
          </ac:spMkLst>
        </pc:spChg>
        <pc:spChg chg="add del mod">
          <ac:chgData name="Student - Wee Chun Hui" userId="S::chunhui_wee@mymail.sutd.edu.sg::aea058d8-5f89-483d-95b2-0571d82da7e8" providerId="AD" clId="Web-{5E7D24D0-7C9A-4319-96BD-9161FF7F5996}" dt="2021-10-12T08:58:58.958" v="118"/>
          <ac:spMkLst>
            <pc:docMk/>
            <pc:sldMk cId="1314453608" sldId="307"/>
            <ac:spMk id="8" creationId="{CDB0EFEF-DAB8-45A2-AFA1-C0B93162AF36}"/>
          </ac:spMkLst>
        </pc:spChg>
        <pc:spChg chg="del">
          <ac:chgData name="Student - Wee Chun Hui" userId="S::chunhui_wee@mymail.sutd.edu.sg::aea058d8-5f89-483d-95b2-0571d82da7e8" providerId="AD" clId="Web-{5E7D24D0-7C9A-4319-96BD-9161FF7F5996}" dt="2021-10-12T08:58:55.083" v="115"/>
          <ac:spMkLst>
            <pc:docMk/>
            <pc:sldMk cId="1314453608" sldId="307"/>
            <ac:spMk id="9" creationId="{37FFE53B-60E4-DD42-92CB-84CE6451B884}"/>
          </ac:spMkLst>
        </pc:spChg>
        <pc:spChg chg="add">
          <ac:chgData name="Student - Wee Chun Hui" userId="S::chunhui_wee@mymail.sutd.edu.sg::aea058d8-5f89-483d-95b2-0571d82da7e8" providerId="AD" clId="Web-{5E7D24D0-7C9A-4319-96BD-9161FF7F5996}" dt="2021-10-12T08:58:55.911" v="117"/>
          <ac:spMkLst>
            <pc:docMk/>
            <pc:sldMk cId="1314453608" sldId="307"/>
            <ac:spMk id="11" creationId="{BB352E9D-7704-4851-80E0-656486F33B69}"/>
          </ac:spMkLst>
        </pc:spChg>
      </pc:sldChg>
      <pc:sldChg chg="delSp modSp add replId">
        <pc:chgData name="Student - Wee Chun Hui" userId="S::chunhui_wee@mymail.sutd.edu.sg::aea058d8-5f89-483d-95b2-0571d82da7e8" providerId="AD" clId="Web-{5E7D24D0-7C9A-4319-96BD-9161FF7F5996}" dt="2021-10-12T08:59:13.459" v="122" actId="14100"/>
        <pc:sldMkLst>
          <pc:docMk/>
          <pc:sldMk cId="2392191024" sldId="308"/>
        </pc:sldMkLst>
        <pc:spChg chg="mod">
          <ac:chgData name="Student - Wee Chun Hui" userId="S::chunhui_wee@mymail.sutd.edu.sg::aea058d8-5f89-483d-95b2-0571d82da7e8" providerId="AD" clId="Web-{5E7D24D0-7C9A-4319-96BD-9161FF7F5996}" dt="2021-10-12T08:59:13.459" v="122" actId="14100"/>
          <ac:spMkLst>
            <pc:docMk/>
            <pc:sldMk cId="2392191024" sldId="308"/>
            <ac:spMk id="3" creationId="{8D317ED5-D87B-48D5-B5CD-EFFA8FFA1D46}"/>
          </ac:spMkLst>
        </pc:spChg>
        <pc:spChg chg="del">
          <ac:chgData name="Student - Wee Chun Hui" userId="S::chunhui_wee@mymail.sutd.edu.sg::aea058d8-5f89-483d-95b2-0571d82da7e8" providerId="AD" clId="Web-{5E7D24D0-7C9A-4319-96BD-9161FF7F5996}" dt="2021-10-12T08:59:11.193" v="121"/>
          <ac:spMkLst>
            <pc:docMk/>
            <pc:sldMk cId="2392191024" sldId="308"/>
            <ac:spMk id="7" creationId="{189600DD-303C-44C3-AD7D-90B2CF24AEA7}"/>
          </ac:spMkLst>
        </pc:spChg>
      </pc:sldChg>
    </pc:docChg>
  </pc:docChgLst>
  <pc:docChgLst>
    <pc:chgData name="Student - Wee Chun Hui" userId="aea058d8-5f89-483d-95b2-0571d82da7e8" providerId="ADAL" clId="{AF8FE085-B5F0-48F9-923B-1E50BA85F978}"/>
    <pc:docChg chg="undo custSel addSld delSld modSld sldOrd">
      <pc:chgData name="Student - Wee Chun Hui" userId="aea058d8-5f89-483d-95b2-0571d82da7e8" providerId="ADAL" clId="{AF8FE085-B5F0-48F9-923B-1E50BA85F978}" dt="2021-10-14T04:13:20.568" v="371"/>
      <pc:docMkLst>
        <pc:docMk/>
      </pc:docMkLst>
      <pc:sldChg chg="modSp mod">
        <pc:chgData name="Student - Wee Chun Hui" userId="aea058d8-5f89-483d-95b2-0571d82da7e8" providerId="ADAL" clId="{AF8FE085-B5F0-48F9-923B-1E50BA85F978}" dt="2021-10-10T17:23:37.761" v="86" actId="20577"/>
        <pc:sldMkLst>
          <pc:docMk/>
          <pc:sldMk cId="1619690077" sldId="267"/>
        </pc:sldMkLst>
        <pc:spChg chg="mod">
          <ac:chgData name="Student - Wee Chun Hui" userId="aea058d8-5f89-483d-95b2-0571d82da7e8" providerId="ADAL" clId="{AF8FE085-B5F0-48F9-923B-1E50BA85F978}" dt="2021-10-10T17:23:37.761" v="86" actId="20577"/>
          <ac:spMkLst>
            <pc:docMk/>
            <pc:sldMk cId="1619690077" sldId="267"/>
            <ac:spMk id="6" creationId="{EE429430-83DF-480B-BE74-EBC98A4ACD30}"/>
          </ac:spMkLst>
        </pc:spChg>
        <pc:spChg chg="mod">
          <ac:chgData name="Student - Wee Chun Hui" userId="aea058d8-5f89-483d-95b2-0571d82da7e8" providerId="ADAL" clId="{AF8FE085-B5F0-48F9-923B-1E50BA85F978}" dt="2021-10-10T17:23:18.582" v="39" actId="20577"/>
          <ac:spMkLst>
            <pc:docMk/>
            <pc:sldMk cId="1619690077" sldId="267"/>
            <ac:spMk id="8" creationId="{2D9D8566-D190-B743-BACC-1F5C08933BBF}"/>
          </ac:spMkLst>
        </pc:spChg>
      </pc:sldChg>
      <pc:sldChg chg="modSp mod">
        <pc:chgData name="Student - Wee Chun Hui" userId="aea058d8-5f89-483d-95b2-0571d82da7e8" providerId="ADAL" clId="{AF8FE085-B5F0-48F9-923B-1E50BA85F978}" dt="2021-10-10T17:22:44.593" v="18" actId="20577"/>
        <pc:sldMkLst>
          <pc:docMk/>
          <pc:sldMk cId="2193257020" sldId="269"/>
        </pc:sldMkLst>
        <pc:spChg chg="mod">
          <ac:chgData name="Student - Wee Chun Hui" userId="aea058d8-5f89-483d-95b2-0571d82da7e8" providerId="ADAL" clId="{AF8FE085-B5F0-48F9-923B-1E50BA85F978}" dt="2021-10-10T17:22:44.593" v="18" actId="20577"/>
          <ac:spMkLst>
            <pc:docMk/>
            <pc:sldMk cId="2193257020" sldId="269"/>
            <ac:spMk id="2" creationId="{DEA7FD5B-6645-574E-8288-E249CE10D6D3}"/>
          </ac:spMkLst>
        </pc:spChg>
      </pc:sldChg>
      <pc:sldChg chg="modNotesTx">
        <pc:chgData name="Student - Wee Chun Hui" userId="aea058d8-5f89-483d-95b2-0571d82da7e8" providerId="ADAL" clId="{AF8FE085-B5F0-48F9-923B-1E50BA85F978}" dt="2021-10-14T04:08:49.889" v="343" actId="20577"/>
        <pc:sldMkLst>
          <pc:docMk/>
          <pc:sldMk cId="1560760484" sldId="280"/>
        </pc:sldMkLst>
      </pc:sldChg>
      <pc:sldChg chg="modSp modAnim">
        <pc:chgData name="Student - Wee Chun Hui" userId="aea058d8-5f89-483d-95b2-0571d82da7e8" providerId="ADAL" clId="{AF8FE085-B5F0-48F9-923B-1E50BA85F978}" dt="2021-10-14T04:08:20.090" v="321" actId="20577"/>
        <pc:sldMkLst>
          <pc:docMk/>
          <pc:sldMk cId="426551909" sldId="299"/>
        </pc:sldMkLst>
        <pc:spChg chg="mod">
          <ac:chgData name="Student - Wee Chun Hui" userId="aea058d8-5f89-483d-95b2-0571d82da7e8" providerId="ADAL" clId="{AF8FE085-B5F0-48F9-923B-1E50BA85F978}" dt="2021-10-14T04:08:20.090" v="321" actId="20577"/>
          <ac:spMkLst>
            <pc:docMk/>
            <pc:sldMk cId="426551909" sldId="299"/>
            <ac:spMk id="5" creationId="{82F5CC60-AFA2-7B48-A6E8-A4533EF6ECE1}"/>
          </ac:spMkLst>
        </pc:spChg>
      </pc:sldChg>
      <pc:sldChg chg="new del">
        <pc:chgData name="Student - Wee Chun Hui" userId="aea058d8-5f89-483d-95b2-0571d82da7e8" providerId="ADAL" clId="{AF8FE085-B5F0-48F9-923B-1E50BA85F978}" dt="2021-10-14T04:09:25.166" v="345" actId="680"/>
        <pc:sldMkLst>
          <pc:docMk/>
          <pc:sldMk cId="82716328" sldId="309"/>
        </pc:sldMkLst>
      </pc:sldChg>
      <pc:sldChg chg="addSp delSp modSp add mod ord delAnim">
        <pc:chgData name="Student - Wee Chun Hui" userId="aea058d8-5f89-483d-95b2-0571d82da7e8" providerId="ADAL" clId="{AF8FE085-B5F0-48F9-923B-1E50BA85F978}" dt="2021-10-14T04:13:20.568" v="371"/>
        <pc:sldMkLst>
          <pc:docMk/>
          <pc:sldMk cId="819204353" sldId="309"/>
        </pc:sldMkLst>
        <pc:spChg chg="del">
          <ac:chgData name="Student - Wee Chun Hui" userId="aea058d8-5f89-483d-95b2-0571d82da7e8" providerId="ADAL" clId="{AF8FE085-B5F0-48F9-923B-1E50BA85F978}" dt="2021-10-14T04:09:30.572" v="348" actId="478"/>
          <ac:spMkLst>
            <pc:docMk/>
            <pc:sldMk cId="819204353" sldId="309"/>
            <ac:spMk id="6" creationId="{DD0D74A0-A468-477B-B680-D9FD41B28DF9}"/>
          </ac:spMkLst>
        </pc:spChg>
        <pc:picChg chg="del">
          <ac:chgData name="Student - Wee Chun Hui" userId="aea058d8-5f89-483d-95b2-0571d82da7e8" providerId="ADAL" clId="{AF8FE085-B5F0-48F9-923B-1E50BA85F978}" dt="2021-10-14T04:09:29.086" v="347" actId="478"/>
          <ac:picMkLst>
            <pc:docMk/>
            <pc:sldMk cId="819204353" sldId="309"/>
            <ac:picMk id="5" creationId="{6302168F-1CBD-418A-BCCC-D341749ABDA9}"/>
          </ac:picMkLst>
        </pc:picChg>
        <pc:picChg chg="add mod">
          <ac:chgData name="Student - Wee Chun Hui" userId="aea058d8-5f89-483d-95b2-0571d82da7e8" providerId="ADAL" clId="{AF8FE085-B5F0-48F9-923B-1E50BA85F978}" dt="2021-10-14T04:10:48.093" v="367" actId="1076"/>
          <ac:picMkLst>
            <pc:docMk/>
            <pc:sldMk cId="819204353" sldId="309"/>
            <ac:picMk id="7" creationId="{06408E76-EE0B-456A-AD87-CE6CD3FCE477}"/>
          </ac:picMkLst>
        </pc:picChg>
        <pc:picChg chg="add mod modCrop">
          <ac:chgData name="Student - Wee Chun Hui" userId="aea058d8-5f89-483d-95b2-0571d82da7e8" providerId="ADAL" clId="{AF8FE085-B5F0-48F9-923B-1E50BA85F978}" dt="2021-10-14T04:10:48.093" v="367" actId="1076"/>
          <ac:picMkLst>
            <pc:docMk/>
            <pc:sldMk cId="819204353" sldId="309"/>
            <ac:picMk id="9" creationId="{F685FA94-8E2E-401F-B2D1-10B54A4DFB5E}"/>
          </ac:picMkLst>
        </pc:picChg>
      </pc:sldChg>
    </pc:docChg>
  </pc:docChgLst>
  <pc:docChgLst>
    <pc:chgData name="Student - Wee Chun Hui" userId="S::chunhui_wee@mymail.sutd.edu.sg::aea058d8-5f89-483d-95b2-0571d82da7e8" providerId="AD" clId="Web-{21A7EF53-0BF3-CBDA-3476-88E9DD40E23C}"/>
    <pc:docChg chg="modSld">
      <pc:chgData name="Student - Wee Chun Hui" userId="S::chunhui_wee@mymail.sutd.edu.sg::aea058d8-5f89-483d-95b2-0571d82da7e8" providerId="AD" clId="Web-{21A7EF53-0BF3-CBDA-3476-88E9DD40E23C}" dt="2021-10-14T12:08:38.857" v="39"/>
      <pc:docMkLst>
        <pc:docMk/>
      </pc:docMkLst>
      <pc:sldChg chg="modSp">
        <pc:chgData name="Student - Wee Chun Hui" userId="S::chunhui_wee@mymail.sutd.edu.sg::aea058d8-5f89-483d-95b2-0571d82da7e8" providerId="AD" clId="Web-{21A7EF53-0BF3-CBDA-3476-88E9DD40E23C}" dt="2021-10-14T11:20:11.532" v="8" actId="20577"/>
        <pc:sldMkLst>
          <pc:docMk/>
          <pc:sldMk cId="1153821295" sldId="278"/>
        </pc:sldMkLst>
        <pc:spChg chg="mod">
          <ac:chgData name="Student - Wee Chun Hui" userId="S::chunhui_wee@mymail.sutd.edu.sg::aea058d8-5f89-483d-95b2-0571d82da7e8" providerId="AD" clId="Web-{21A7EF53-0BF3-CBDA-3476-88E9DD40E23C}" dt="2021-10-14T11:20:11.532" v="8" actId="20577"/>
          <ac:spMkLst>
            <pc:docMk/>
            <pc:sldMk cId="1153821295" sldId="278"/>
            <ac:spMk id="2" creationId="{DEA7FD5B-6645-574E-8288-E249CE10D6D3}"/>
          </ac:spMkLst>
        </pc:spChg>
      </pc:sldChg>
      <pc:sldChg chg="modSp">
        <pc:chgData name="Student - Wee Chun Hui" userId="S::chunhui_wee@mymail.sutd.edu.sg::aea058d8-5f89-483d-95b2-0571d82da7e8" providerId="AD" clId="Web-{21A7EF53-0BF3-CBDA-3476-88E9DD40E23C}" dt="2021-10-14T11:35:12.943" v="20" actId="20577"/>
        <pc:sldMkLst>
          <pc:docMk/>
          <pc:sldMk cId="426551909" sldId="299"/>
        </pc:sldMkLst>
        <pc:spChg chg="mod">
          <ac:chgData name="Student - Wee Chun Hui" userId="S::chunhui_wee@mymail.sutd.edu.sg::aea058d8-5f89-483d-95b2-0571d82da7e8" providerId="AD" clId="Web-{21A7EF53-0BF3-CBDA-3476-88E9DD40E23C}" dt="2021-10-14T11:35:12.943" v="20" actId="20577"/>
          <ac:spMkLst>
            <pc:docMk/>
            <pc:sldMk cId="426551909" sldId="299"/>
            <ac:spMk id="2" creationId="{DEA7FD5B-6645-574E-8288-E249CE10D6D3}"/>
          </ac:spMkLst>
        </pc:spChg>
        <pc:spChg chg="mod">
          <ac:chgData name="Student - Wee Chun Hui" userId="S::chunhui_wee@mymail.sutd.edu.sg::aea058d8-5f89-483d-95b2-0571d82da7e8" providerId="AD" clId="Web-{21A7EF53-0BF3-CBDA-3476-88E9DD40E23C}" dt="2021-10-14T11:35:08.224" v="12" actId="20577"/>
          <ac:spMkLst>
            <pc:docMk/>
            <pc:sldMk cId="426551909" sldId="299"/>
            <ac:spMk id="5" creationId="{82F5CC60-AFA2-7B48-A6E8-A4533EF6ECE1}"/>
          </ac:spMkLst>
        </pc:spChg>
      </pc:sldChg>
      <pc:sldChg chg="modSp">
        <pc:chgData name="Student - Wee Chun Hui" userId="S::chunhui_wee@mymail.sutd.edu.sg::aea058d8-5f89-483d-95b2-0571d82da7e8" providerId="AD" clId="Web-{21A7EF53-0BF3-CBDA-3476-88E9DD40E23C}" dt="2021-10-14T12:08:38.857" v="39"/>
        <pc:sldMkLst>
          <pc:docMk/>
          <pc:sldMk cId="1281511657" sldId="314"/>
        </pc:sldMkLst>
        <pc:graphicFrameChg chg="mod modGraphic">
          <ac:chgData name="Student - Wee Chun Hui" userId="S::chunhui_wee@mymail.sutd.edu.sg::aea058d8-5f89-483d-95b2-0571d82da7e8" providerId="AD" clId="Web-{21A7EF53-0BF3-CBDA-3476-88E9DD40E23C}" dt="2021-10-14T12:08:38.857" v="39"/>
          <ac:graphicFrameMkLst>
            <pc:docMk/>
            <pc:sldMk cId="1281511657" sldId="314"/>
            <ac:graphicFrameMk id="43" creationId="{395101E0-8492-4810-8008-644A93492CD9}"/>
          </ac:graphicFrameMkLst>
        </pc:graphicFrameChg>
      </pc:sldChg>
      <pc:sldChg chg="delSp">
        <pc:chgData name="Student - Wee Chun Hui" userId="S::chunhui_wee@mymail.sutd.edu.sg::aea058d8-5f89-483d-95b2-0571d82da7e8" providerId="AD" clId="Web-{21A7EF53-0BF3-CBDA-3476-88E9DD40E23C}" dt="2021-10-14T12:00:26.972" v="21"/>
        <pc:sldMkLst>
          <pc:docMk/>
          <pc:sldMk cId="473286007" sldId="316"/>
        </pc:sldMkLst>
        <pc:inkChg chg="del">
          <ac:chgData name="Student - Wee Chun Hui" userId="S::chunhui_wee@mymail.sutd.edu.sg::aea058d8-5f89-483d-95b2-0571d82da7e8" providerId="AD" clId="Web-{21A7EF53-0BF3-CBDA-3476-88E9DD40E23C}" dt="2021-10-14T12:00:26.972" v="21"/>
          <ac:inkMkLst>
            <pc:docMk/>
            <pc:sldMk cId="473286007" sldId="316"/>
            <ac:inkMk id="33" creationId="{9DC5F49A-57BD-2642-B32F-2DD2DA5CB059}"/>
          </ac:inkMkLst>
        </pc:inkChg>
      </pc:sldChg>
    </pc:docChg>
  </pc:docChgLst>
  <pc:docChgLst>
    <pc:chgData name="Student - Wee Chun Hui" userId="S::chunhui_wee@mymail.sutd.edu.sg::aea058d8-5f89-483d-95b2-0571d82da7e8" providerId="AD" clId="Web-{F8ABEEAF-35AE-0D1E-0059-97AEA73AF309}"/>
    <pc:docChg chg="addSld delSld modSld addMainMaster">
      <pc:chgData name="Student - Wee Chun Hui" userId="S::chunhui_wee@mymail.sutd.edu.sg::aea058d8-5f89-483d-95b2-0571d82da7e8" providerId="AD" clId="Web-{F8ABEEAF-35AE-0D1E-0059-97AEA73AF309}" dt="2021-06-15T12:30:35.765" v="74"/>
      <pc:docMkLst>
        <pc:docMk/>
      </pc:docMkLst>
      <pc:sldChg chg="del">
        <pc:chgData name="Student - Wee Chun Hui" userId="S::chunhui_wee@mymail.sutd.edu.sg::aea058d8-5f89-483d-95b2-0571d82da7e8" providerId="AD" clId="Web-{F8ABEEAF-35AE-0D1E-0059-97AEA73AF309}" dt="2021-06-15T08:53:21.392" v="9"/>
        <pc:sldMkLst>
          <pc:docMk/>
          <pc:sldMk cId="109857222" sldId="256"/>
        </pc:sldMkLst>
      </pc:sldChg>
      <pc:sldChg chg="add">
        <pc:chgData name="Student - Wee Chun Hui" userId="S::chunhui_wee@mymail.sutd.edu.sg::aea058d8-5f89-483d-95b2-0571d82da7e8" providerId="AD" clId="Web-{F8ABEEAF-35AE-0D1E-0059-97AEA73AF309}" dt="2021-06-15T08:53:19.283" v="0"/>
        <pc:sldMkLst>
          <pc:docMk/>
          <pc:sldMk cId="1571537771" sldId="257"/>
        </pc:sldMkLst>
      </pc:sldChg>
      <pc:sldChg chg="add">
        <pc:chgData name="Student - Wee Chun Hui" userId="S::chunhui_wee@mymail.sutd.edu.sg::aea058d8-5f89-483d-95b2-0571d82da7e8" providerId="AD" clId="Web-{F8ABEEAF-35AE-0D1E-0059-97AEA73AF309}" dt="2021-06-15T08:53:19.330" v="1"/>
        <pc:sldMkLst>
          <pc:docMk/>
          <pc:sldMk cId="1835653157" sldId="258"/>
        </pc:sldMkLst>
      </pc:sldChg>
      <pc:sldChg chg="add">
        <pc:chgData name="Student - Wee Chun Hui" userId="S::chunhui_wee@mymail.sutd.edu.sg::aea058d8-5f89-483d-95b2-0571d82da7e8" providerId="AD" clId="Web-{F8ABEEAF-35AE-0D1E-0059-97AEA73AF309}" dt="2021-06-15T08:53:19.361" v="2"/>
        <pc:sldMkLst>
          <pc:docMk/>
          <pc:sldMk cId="4200764799" sldId="259"/>
        </pc:sldMkLst>
      </pc:sldChg>
      <pc:sldChg chg="add">
        <pc:chgData name="Student - Wee Chun Hui" userId="S::chunhui_wee@mymail.sutd.edu.sg::aea058d8-5f89-483d-95b2-0571d82da7e8" providerId="AD" clId="Web-{F8ABEEAF-35AE-0D1E-0059-97AEA73AF309}" dt="2021-06-15T08:53:19.392" v="3"/>
        <pc:sldMkLst>
          <pc:docMk/>
          <pc:sldMk cId="3098546772" sldId="260"/>
        </pc:sldMkLst>
      </pc:sldChg>
      <pc:sldChg chg="add">
        <pc:chgData name="Student - Wee Chun Hui" userId="S::chunhui_wee@mymail.sutd.edu.sg::aea058d8-5f89-483d-95b2-0571d82da7e8" providerId="AD" clId="Web-{F8ABEEAF-35AE-0D1E-0059-97AEA73AF309}" dt="2021-06-15T08:53:19.408" v="4"/>
        <pc:sldMkLst>
          <pc:docMk/>
          <pc:sldMk cId="2259110375" sldId="261"/>
        </pc:sldMkLst>
      </pc:sldChg>
      <pc:sldChg chg="add">
        <pc:chgData name="Student - Wee Chun Hui" userId="S::chunhui_wee@mymail.sutd.edu.sg::aea058d8-5f89-483d-95b2-0571d82da7e8" providerId="AD" clId="Web-{F8ABEEAF-35AE-0D1E-0059-97AEA73AF309}" dt="2021-06-15T08:53:19.423" v="5"/>
        <pc:sldMkLst>
          <pc:docMk/>
          <pc:sldMk cId="531650958" sldId="262"/>
        </pc:sldMkLst>
      </pc:sldChg>
      <pc:sldChg chg="add">
        <pc:chgData name="Student - Wee Chun Hui" userId="S::chunhui_wee@mymail.sutd.edu.sg::aea058d8-5f89-483d-95b2-0571d82da7e8" providerId="AD" clId="Web-{F8ABEEAF-35AE-0D1E-0059-97AEA73AF309}" dt="2021-06-15T08:53:19.439" v="6"/>
        <pc:sldMkLst>
          <pc:docMk/>
          <pc:sldMk cId="1443152974" sldId="263"/>
        </pc:sldMkLst>
      </pc:sldChg>
      <pc:sldChg chg="addSp delSp modSp add">
        <pc:chgData name="Student - Wee Chun Hui" userId="S::chunhui_wee@mymail.sutd.edu.sg::aea058d8-5f89-483d-95b2-0571d82da7e8" providerId="AD" clId="Web-{F8ABEEAF-35AE-0D1E-0059-97AEA73AF309}" dt="2021-06-15T12:30:35.765" v="74"/>
        <pc:sldMkLst>
          <pc:docMk/>
          <pc:sldMk cId="4230090281" sldId="264"/>
        </pc:sldMkLst>
        <pc:spChg chg="mod">
          <ac:chgData name="Student - Wee Chun Hui" userId="S::chunhui_wee@mymail.sutd.edu.sg::aea058d8-5f89-483d-95b2-0571d82da7e8" providerId="AD" clId="Web-{F8ABEEAF-35AE-0D1E-0059-97AEA73AF309}" dt="2021-06-15T08:54:38.488" v="32" actId="20577"/>
          <ac:spMkLst>
            <pc:docMk/>
            <pc:sldMk cId="4230090281" sldId="264"/>
            <ac:spMk id="2" creationId="{DEA7FD5B-6645-574E-8288-E249CE10D6D3}"/>
          </ac:spMkLst>
        </pc:spChg>
        <pc:spChg chg="del mod">
          <ac:chgData name="Student - Wee Chun Hui" userId="S::chunhui_wee@mymail.sutd.edu.sg::aea058d8-5f89-483d-95b2-0571d82da7e8" providerId="AD" clId="Web-{F8ABEEAF-35AE-0D1E-0059-97AEA73AF309}" dt="2021-06-15T09:02:56.123" v="43"/>
          <ac:spMkLst>
            <pc:docMk/>
            <pc:sldMk cId="4230090281" sldId="264"/>
            <ac:spMk id="5" creationId="{82F5CC60-AFA2-7B48-A6E8-A4533EF6ECE1}"/>
          </ac:spMkLst>
        </pc:spChg>
        <pc:graphicFrameChg chg="add del mod modGraphic">
          <ac:chgData name="Student - Wee Chun Hui" userId="S::chunhui_wee@mymail.sutd.edu.sg::aea058d8-5f89-483d-95b2-0571d82da7e8" providerId="AD" clId="Web-{F8ABEEAF-35AE-0D1E-0059-97AEA73AF309}" dt="2021-06-15T09:02:55.154" v="42"/>
          <ac:graphicFrameMkLst>
            <pc:docMk/>
            <pc:sldMk cId="4230090281" sldId="264"/>
            <ac:graphicFrameMk id="3" creationId="{08A4148D-E09C-4690-B836-166B7C4E9B3F}"/>
          </ac:graphicFrameMkLst>
        </pc:graphicFrameChg>
        <pc:graphicFrameChg chg="add mod modGraphic">
          <ac:chgData name="Student - Wee Chun Hui" userId="S::chunhui_wee@mymail.sutd.edu.sg::aea058d8-5f89-483d-95b2-0571d82da7e8" providerId="AD" clId="Web-{F8ABEEAF-35AE-0D1E-0059-97AEA73AF309}" dt="2021-06-15T12:30:35.765" v="74"/>
          <ac:graphicFrameMkLst>
            <pc:docMk/>
            <pc:sldMk cId="4230090281" sldId="264"/>
            <ac:graphicFrameMk id="3" creationId="{E2E699CE-574D-4EF4-A9B7-22F4B66E61D3}"/>
          </ac:graphicFrameMkLst>
        </pc:graphicFrameChg>
      </pc:sldChg>
      <pc:sldChg chg="modSp add">
        <pc:chgData name="Student - Wee Chun Hui" userId="S::chunhui_wee@mymail.sutd.edu.sg::aea058d8-5f89-483d-95b2-0571d82da7e8" providerId="AD" clId="Web-{F8ABEEAF-35AE-0D1E-0059-97AEA73AF309}" dt="2021-06-15T08:54:28.769" v="21" actId="20577"/>
        <pc:sldMkLst>
          <pc:docMk/>
          <pc:sldMk cId="1639561248" sldId="265"/>
        </pc:sldMkLst>
        <pc:spChg chg="mod">
          <ac:chgData name="Student - Wee Chun Hui" userId="S::chunhui_wee@mymail.sutd.edu.sg::aea058d8-5f89-483d-95b2-0571d82da7e8" providerId="AD" clId="Web-{F8ABEEAF-35AE-0D1E-0059-97AEA73AF309}" dt="2021-06-15T08:54:28.769" v="21" actId="20577"/>
          <ac:spMkLst>
            <pc:docMk/>
            <pc:sldMk cId="1639561248" sldId="265"/>
            <ac:spMk id="8" creationId="{2D9D8566-D190-B743-BACC-1F5C08933BBF}"/>
          </ac:spMkLst>
        </pc:spChg>
      </pc:sldChg>
      <pc:sldChg chg="add replId">
        <pc:chgData name="Student - Wee Chun Hui" userId="S::chunhui_wee@mymail.sutd.edu.sg::aea058d8-5f89-483d-95b2-0571d82da7e8" providerId="AD" clId="Web-{F8ABEEAF-35AE-0D1E-0059-97AEA73AF309}" dt="2021-06-15T08:54:32.987" v="22"/>
        <pc:sldMkLst>
          <pc:docMk/>
          <pc:sldMk cId="3324717100" sldId="266"/>
        </pc:sldMkLst>
      </pc:sldChg>
      <pc:sldMasterChg chg="add addSldLayout">
        <pc:chgData name="Student - Wee Chun Hui" userId="S::chunhui_wee@mymail.sutd.edu.sg::aea058d8-5f89-483d-95b2-0571d82da7e8" providerId="AD" clId="Web-{F8ABEEAF-35AE-0D1E-0059-97AEA73AF309}" dt="2021-06-15T08:53:19.283" v="0"/>
        <pc:sldMasterMkLst>
          <pc:docMk/>
          <pc:sldMasterMk cId="3990279579" sldId="2147483750"/>
        </pc:sldMasterMkLst>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2751183147" sldId="2147483751"/>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23159194" sldId="2147483752"/>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2314154745" sldId="2147483753"/>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809970535" sldId="2147483754"/>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1356478451" sldId="2147483755"/>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940675646" sldId="2147483756"/>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1787848959" sldId="2147483757"/>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429883915" sldId="2147483758"/>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1815430183" sldId="2147483759"/>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2278532291" sldId="2147483760"/>
          </pc:sldLayoutMkLst>
        </pc:sldLayoutChg>
        <pc:sldLayoutChg chg="add">
          <pc:chgData name="Student - Wee Chun Hui" userId="S::chunhui_wee@mymail.sutd.edu.sg::aea058d8-5f89-483d-95b2-0571d82da7e8" providerId="AD" clId="Web-{F8ABEEAF-35AE-0D1E-0059-97AEA73AF309}" dt="2021-06-15T08:53:19.283" v="0"/>
          <pc:sldLayoutMkLst>
            <pc:docMk/>
            <pc:sldMasterMk cId="3990279579" sldId="2147483750"/>
            <pc:sldLayoutMk cId="2696816569" sldId="2147483761"/>
          </pc:sldLayoutMkLst>
        </pc:sldLayoutChg>
      </pc:sldMasterChg>
    </pc:docChg>
  </pc:docChgLst>
  <pc:docChgLst>
    <pc:chgData name="Student Club - SOAR" userId="50e2319d-2768-4941-a78a-61d2adb2c295" providerId="ADAL" clId="{86E84F1E-4FB9-114F-9A85-069D37AD9857}"/>
    <pc:docChg chg="undo custSel modSld">
      <pc:chgData name="Student Club - SOAR" userId="50e2319d-2768-4941-a78a-61d2adb2c295" providerId="ADAL" clId="{86E84F1E-4FB9-114F-9A85-069D37AD9857}" dt="2021-10-14T05:33:58.765" v="66"/>
      <pc:docMkLst>
        <pc:docMk/>
      </pc:docMkLst>
      <pc:sldChg chg="addSp delSp">
        <pc:chgData name="Student Club - SOAR" userId="50e2319d-2768-4941-a78a-61d2adb2c295" providerId="ADAL" clId="{86E84F1E-4FB9-114F-9A85-069D37AD9857}" dt="2021-10-14T04:21:20.293" v="38"/>
        <pc:sldMkLst>
          <pc:docMk/>
          <pc:sldMk cId="3324717100" sldId="266"/>
        </pc:sldMkLst>
        <pc:grpChg chg="add del">
          <ac:chgData name="Student Club - SOAR" userId="50e2319d-2768-4941-a78a-61d2adb2c295" providerId="ADAL" clId="{86E84F1E-4FB9-114F-9A85-069D37AD9857}" dt="2021-10-14T04:21:12.032" v="19"/>
          <ac:grpSpMkLst>
            <pc:docMk/>
            <pc:sldMk cId="3324717100" sldId="266"/>
            <ac:grpSpMk id="21" creationId="{885E8BB6-6A32-5049-A4A9-AC471F121F28}"/>
          </ac:grpSpMkLst>
        </pc:grpChg>
        <pc:grpChg chg="add del">
          <ac:chgData name="Student Club - SOAR" userId="50e2319d-2768-4941-a78a-61d2adb2c295" providerId="ADAL" clId="{86E84F1E-4FB9-114F-9A85-069D37AD9857}" dt="2021-10-14T04:21:13.787" v="21"/>
          <ac:grpSpMkLst>
            <pc:docMk/>
            <pc:sldMk cId="3324717100" sldId="266"/>
            <ac:grpSpMk id="28" creationId="{4BB4BA44-D765-B049-A3DE-44179E2E751A}"/>
          </ac:grpSpMkLst>
        </pc:grpChg>
        <pc:grpChg chg="add del">
          <ac:chgData name="Student Club - SOAR" userId="50e2319d-2768-4941-a78a-61d2adb2c295" providerId="ADAL" clId="{86E84F1E-4FB9-114F-9A85-069D37AD9857}" dt="2021-10-14T04:21:14.798" v="23"/>
          <ac:grpSpMkLst>
            <pc:docMk/>
            <pc:sldMk cId="3324717100" sldId="266"/>
            <ac:grpSpMk id="30" creationId="{6BE471BB-E57C-FC40-A70D-3477CBD5E605}"/>
          </ac:grpSpMkLst>
        </pc:grpChg>
        <pc:grpChg chg="add">
          <ac:chgData name="Student Club - SOAR" userId="50e2319d-2768-4941-a78a-61d2adb2c295" providerId="ADAL" clId="{86E84F1E-4FB9-114F-9A85-069D37AD9857}" dt="2021-10-14T04:21:14.798" v="23"/>
          <ac:grpSpMkLst>
            <pc:docMk/>
            <pc:sldMk cId="3324717100" sldId="266"/>
            <ac:grpSpMk id="39" creationId="{6A6AE4AF-53FB-8747-AD7B-E89AB81CA796}"/>
          </ac:grpSpMkLst>
        </pc:grpChg>
        <pc:grpChg chg="add">
          <ac:chgData name="Student Club - SOAR" userId="50e2319d-2768-4941-a78a-61d2adb2c295" providerId="ADAL" clId="{86E84F1E-4FB9-114F-9A85-069D37AD9857}" dt="2021-10-14T04:21:20.293" v="38"/>
          <ac:grpSpMkLst>
            <pc:docMk/>
            <pc:sldMk cId="3324717100" sldId="266"/>
            <ac:grpSpMk id="47" creationId="{2410AD52-E14E-3842-A5B4-AD0C589F2E42}"/>
          </ac:grpSpMkLst>
        </pc:grpChg>
        <pc:inkChg chg="add">
          <ac:chgData name="Student Club - SOAR" userId="50e2319d-2768-4941-a78a-61d2adb2c295" providerId="ADAL" clId="{86E84F1E-4FB9-114F-9A85-069D37AD9857}" dt="2021-10-14T04:20:41.048" v="0"/>
          <ac:inkMkLst>
            <pc:docMk/>
            <pc:sldMk cId="3324717100" sldId="266"/>
            <ac:inkMk id="3" creationId="{B7E166A8-9250-2A44-9996-575A378690D0}"/>
          </ac:inkMkLst>
        </pc:inkChg>
        <pc:inkChg chg="add del">
          <ac:chgData name="Student Club - SOAR" userId="50e2319d-2768-4941-a78a-61d2adb2c295" providerId="ADAL" clId="{86E84F1E-4FB9-114F-9A85-069D37AD9857}" dt="2021-10-14T04:20:43.667" v="3"/>
          <ac:inkMkLst>
            <pc:docMk/>
            <pc:sldMk cId="3324717100" sldId="266"/>
            <ac:inkMk id="11" creationId="{66ABCDC9-6829-C446-9528-97FEAB41D71E}"/>
          </ac:inkMkLst>
        </pc:inkChg>
        <pc:inkChg chg="add del">
          <ac:chgData name="Student Club - SOAR" userId="50e2319d-2768-4941-a78a-61d2adb2c295" providerId="ADAL" clId="{86E84F1E-4FB9-114F-9A85-069D37AD9857}" dt="2021-10-14T04:20:43.670" v="4"/>
          <ac:inkMkLst>
            <pc:docMk/>
            <pc:sldMk cId="3324717100" sldId="266"/>
            <ac:inkMk id="12" creationId="{7F659E29-773D-2647-868E-19C28A8FBFB7}"/>
          </ac:inkMkLst>
        </pc:inkChg>
        <pc:inkChg chg="add topLvl">
          <ac:chgData name="Student Club - SOAR" userId="50e2319d-2768-4941-a78a-61d2adb2c295" providerId="ADAL" clId="{86E84F1E-4FB9-114F-9A85-069D37AD9857}" dt="2021-10-14T04:21:14.798" v="23"/>
          <ac:inkMkLst>
            <pc:docMk/>
            <pc:sldMk cId="3324717100" sldId="266"/>
            <ac:inkMk id="13" creationId="{EF3776D5-1651-7D4E-89EB-E2DF6B790E7D}"/>
          </ac:inkMkLst>
        </pc:inkChg>
        <pc:inkChg chg="add topLvl">
          <ac:chgData name="Student Club - SOAR" userId="50e2319d-2768-4941-a78a-61d2adb2c295" providerId="ADAL" clId="{86E84F1E-4FB9-114F-9A85-069D37AD9857}" dt="2021-10-14T04:21:14.798" v="23"/>
          <ac:inkMkLst>
            <pc:docMk/>
            <pc:sldMk cId="3324717100" sldId="266"/>
            <ac:inkMk id="14" creationId="{59E6C42B-7F8F-4F4F-A005-34396B7E2FF8}"/>
          </ac:inkMkLst>
        </pc:inkChg>
        <pc:inkChg chg="add topLvl">
          <ac:chgData name="Student Club - SOAR" userId="50e2319d-2768-4941-a78a-61d2adb2c295" providerId="ADAL" clId="{86E84F1E-4FB9-114F-9A85-069D37AD9857}" dt="2021-10-14T04:21:14.798" v="23"/>
          <ac:inkMkLst>
            <pc:docMk/>
            <pc:sldMk cId="3324717100" sldId="266"/>
            <ac:inkMk id="15" creationId="{3C27123C-8436-594B-8833-75B1CB2D5A28}"/>
          </ac:inkMkLst>
        </pc:inkChg>
        <pc:inkChg chg="add topLvl">
          <ac:chgData name="Student Club - SOAR" userId="50e2319d-2768-4941-a78a-61d2adb2c295" providerId="ADAL" clId="{86E84F1E-4FB9-114F-9A85-069D37AD9857}" dt="2021-10-14T04:21:14.798" v="23"/>
          <ac:inkMkLst>
            <pc:docMk/>
            <pc:sldMk cId="3324717100" sldId="266"/>
            <ac:inkMk id="16" creationId="{E0D575FE-C367-5041-9A40-9DC99C2F28E4}"/>
          </ac:inkMkLst>
        </pc:inkChg>
        <pc:inkChg chg="add topLvl">
          <ac:chgData name="Student Club - SOAR" userId="50e2319d-2768-4941-a78a-61d2adb2c295" providerId="ADAL" clId="{86E84F1E-4FB9-114F-9A85-069D37AD9857}" dt="2021-10-14T04:21:14.798" v="23"/>
          <ac:inkMkLst>
            <pc:docMk/>
            <pc:sldMk cId="3324717100" sldId="266"/>
            <ac:inkMk id="17" creationId="{016D16C2-C763-9B44-9E56-3FC0D1338680}"/>
          </ac:inkMkLst>
        </pc:inkChg>
        <pc:inkChg chg="add topLvl">
          <ac:chgData name="Student Club - SOAR" userId="50e2319d-2768-4941-a78a-61d2adb2c295" providerId="ADAL" clId="{86E84F1E-4FB9-114F-9A85-069D37AD9857}" dt="2021-10-14T04:21:14.798" v="23"/>
          <ac:inkMkLst>
            <pc:docMk/>
            <pc:sldMk cId="3324717100" sldId="266"/>
            <ac:inkMk id="19" creationId="{34216EC3-6A13-AE4C-9EF9-5DC5C5848299}"/>
          </ac:inkMkLst>
        </pc:inkChg>
        <pc:inkChg chg="add topLvl">
          <ac:chgData name="Student Club - SOAR" userId="50e2319d-2768-4941-a78a-61d2adb2c295" providerId="ADAL" clId="{86E84F1E-4FB9-114F-9A85-069D37AD9857}" dt="2021-10-14T04:21:14.798" v="23"/>
          <ac:inkMkLst>
            <pc:docMk/>
            <pc:sldMk cId="3324717100" sldId="266"/>
            <ac:inkMk id="20" creationId="{04F55CBD-88A5-1040-93DA-8342CDC2E0C5}"/>
          </ac:inkMkLst>
        </pc:inkChg>
        <pc:inkChg chg="add">
          <ac:chgData name="Student Club - SOAR" userId="50e2319d-2768-4941-a78a-61d2adb2c295" providerId="ADAL" clId="{86E84F1E-4FB9-114F-9A85-069D37AD9857}" dt="2021-10-14T04:20:49.552" v="13"/>
          <ac:inkMkLst>
            <pc:docMk/>
            <pc:sldMk cId="3324717100" sldId="266"/>
            <ac:inkMk id="22" creationId="{7A69678F-0E8B-8140-9B26-9B9CC0CEB80A}"/>
          </ac:inkMkLst>
        </pc:inkChg>
        <pc:inkChg chg="add del topLvl">
          <ac:chgData name="Student Club - SOAR" userId="50e2319d-2768-4941-a78a-61d2adb2c295" providerId="ADAL" clId="{86E84F1E-4FB9-114F-9A85-069D37AD9857}" dt="2021-10-14T04:21:15.772" v="30"/>
          <ac:inkMkLst>
            <pc:docMk/>
            <pc:sldMk cId="3324717100" sldId="266"/>
            <ac:inkMk id="23" creationId="{326DDC9B-C8E5-2346-B30D-33E42D5EBFCE}"/>
          </ac:inkMkLst>
        </pc:inkChg>
        <pc:inkChg chg="add del topLvl">
          <ac:chgData name="Student Club - SOAR" userId="50e2319d-2768-4941-a78a-61d2adb2c295" providerId="ADAL" clId="{86E84F1E-4FB9-114F-9A85-069D37AD9857}" dt="2021-10-14T04:21:15.769" v="29"/>
          <ac:inkMkLst>
            <pc:docMk/>
            <pc:sldMk cId="3324717100" sldId="266"/>
            <ac:inkMk id="24" creationId="{AFF3B852-C819-6042-A60F-2E5CF19C114B}"/>
          </ac:inkMkLst>
        </pc:inkChg>
        <pc:inkChg chg="add del topLvl">
          <ac:chgData name="Student Club - SOAR" userId="50e2319d-2768-4941-a78a-61d2adb2c295" providerId="ADAL" clId="{86E84F1E-4FB9-114F-9A85-069D37AD9857}" dt="2021-10-14T04:21:15.750" v="25"/>
          <ac:inkMkLst>
            <pc:docMk/>
            <pc:sldMk cId="3324717100" sldId="266"/>
            <ac:inkMk id="25" creationId="{ECB6B588-2628-424C-9ED7-CF06A8584BF2}"/>
          </ac:inkMkLst>
        </pc:inkChg>
        <pc:inkChg chg="add del topLvl">
          <ac:chgData name="Student Club - SOAR" userId="50e2319d-2768-4941-a78a-61d2adb2c295" providerId="ADAL" clId="{86E84F1E-4FB9-114F-9A85-069D37AD9857}" dt="2021-10-14T04:21:15.755" v="26"/>
          <ac:inkMkLst>
            <pc:docMk/>
            <pc:sldMk cId="3324717100" sldId="266"/>
            <ac:inkMk id="26" creationId="{412F76D3-904E-2E48-ABA4-87EC49AE570D}"/>
          </ac:inkMkLst>
        </pc:inkChg>
        <pc:inkChg chg="add del topLvl">
          <ac:chgData name="Student Club - SOAR" userId="50e2319d-2768-4941-a78a-61d2adb2c295" providerId="ADAL" clId="{86E84F1E-4FB9-114F-9A85-069D37AD9857}" dt="2021-10-14T04:21:15.760" v="27"/>
          <ac:inkMkLst>
            <pc:docMk/>
            <pc:sldMk cId="3324717100" sldId="266"/>
            <ac:inkMk id="27" creationId="{8BBBF3FB-7141-E34E-BB23-0F49F5F34E22}"/>
          </ac:inkMkLst>
        </pc:inkChg>
        <pc:inkChg chg="add del topLvl">
          <ac:chgData name="Student Club - SOAR" userId="50e2319d-2768-4941-a78a-61d2adb2c295" providerId="ADAL" clId="{86E84F1E-4FB9-114F-9A85-069D37AD9857}" dt="2021-10-14T04:21:15.745" v="24"/>
          <ac:inkMkLst>
            <pc:docMk/>
            <pc:sldMk cId="3324717100" sldId="266"/>
            <ac:inkMk id="29" creationId="{2F8F0834-3AD8-2E47-9202-4E90D1FBEB6B}"/>
          </ac:inkMkLst>
        </pc:inkChg>
        <pc:inkChg chg="add del">
          <ac:chgData name="Student Club - SOAR" userId="50e2319d-2768-4941-a78a-61d2adb2c295" providerId="ADAL" clId="{86E84F1E-4FB9-114F-9A85-069D37AD9857}" dt="2021-10-14T04:21:15.765" v="28"/>
          <ac:inkMkLst>
            <pc:docMk/>
            <pc:sldMk cId="3324717100" sldId="266"/>
            <ac:inkMk id="38" creationId="{B1E84767-983A-3648-95A0-DD966E79C6A8}"/>
          </ac:inkMkLst>
        </pc:inkChg>
        <pc:inkChg chg="add">
          <ac:chgData name="Student Club - SOAR" userId="50e2319d-2768-4941-a78a-61d2adb2c295" providerId="ADAL" clId="{86E84F1E-4FB9-114F-9A85-069D37AD9857}" dt="2021-10-14T04:21:16.964" v="31"/>
          <ac:inkMkLst>
            <pc:docMk/>
            <pc:sldMk cId="3324717100" sldId="266"/>
            <ac:inkMk id="40" creationId="{9C28AC87-7BC1-DE41-8161-A64406C57781}"/>
          </ac:inkMkLst>
        </pc:inkChg>
        <pc:inkChg chg="add">
          <ac:chgData name="Student Club - SOAR" userId="50e2319d-2768-4941-a78a-61d2adb2c295" providerId="ADAL" clId="{86E84F1E-4FB9-114F-9A85-069D37AD9857}" dt="2021-10-14T04:21:17.347" v="32"/>
          <ac:inkMkLst>
            <pc:docMk/>
            <pc:sldMk cId="3324717100" sldId="266"/>
            <ac:inkMk id="41" creationId="{1D153C11-44AC-384E-9FC0-C66A91893179}"/>
          </ac:inkMkLst>
        </pc:inkChg>
        <pc:inkChg chg="add">
          <ac:chgData name="Student Club - SOAR" userId="50e2319d-2768-4941-a78a-61d2adb2c295" providerId="ADAL" clId="{86E84F1E-4FB9-114F-9A85-069D37AD9857}" dt="2021-10-14T04:21:17.643" v="33"/>
          <ac:inkMkLst>
            <pc:docMk/>
            <pc:sldMk cId="3324717100" sldId="266"/>
            <ac:inkMk id="42" creationId="{27DF7FCA-516C-AF4E-8E5A-F36A0F390540}"/>
          </ac:inkMkLst>
        </pc:inkChg>
        <pc:inkChg chg="add">
          <ac:chgData name="Student Club - SOAR" userId="50e2319d-2768-4941-a78a-61d2adb2c295" providerId="ADAL" clId="{86E84F1E-4FB9-114F-9A85-069D37AD9857}" dt="2021-10-14T04:21:17.997" v="34"/>
          <ac:inkMkLst>
            <pc:docMk/>
            <pc:sldMk cId="3324717100" sldId="266"/>
            <ac:inkMk id="43" creationId="{342B2908-A315-5548-AB3C-2D20AE9B6137}"/>
          </ac:inkMkLst>
        </pc:inkChg>
        <pc:inkChg chg="add">
          <ac:chgData name="Student Club - SOAR" userId="50e2319d-2768-4941-a78a-61d2adb2c295" providerId="ADAL" clId="{86E84F1E-4FB9-114F-9A85-069D37AD9857}" dt="2021-10-14T04:21:18.241" v="35"/>
          <ac:inkMkLst>
            <pc:docMk/>
            <pc:sldMk cId="3324717100" sldId="266"/>
            <ac:inkMk id="44" creationId="{B290FC15-0E0C-2E41-B5B7-61EE7077DD15}"/>
          </ac:inkMkLst>
        </pc:inkChg>
        <pc:inkChg chg="add">
          <ac:chgData name="Student Club - SOAR" userId="50e2319d-2768-4941-a78a-61d2adb2c295" providerId="ADAL" clId="{86E84F1E-4FB9-114F-9A85-069D37AD9857}" dt="2021-10-14T04:21:18.473" v="36"/>
          <ac:inkMkLst>
            <pc:docMk/>
            <pc:sldMk cId="3324717100" sldId="266"/>
            <ac:inkMk id="45" creationId="{DEE92E97-BD6A-C14A-B0CA-1459A0BE2A47}"/>
          </ac:inkMkLst>
        </pc:inkChg>
        <pc:inkChg chg="add">
          <ac:chgData name="Student Club - SOAR" userId="50e2319d-2768-4941-a78a-61d2adb2c295" providerId="ADAL" clId="{86E84F1E-4FB9-114F-9A85-069D37AD9857}" dt="2021-10-14T04:21:19.271" v="37"/>
          <ac:inkMkLst>
            <pc:docMk/>
            <pc:sldMk cId="3324717100" sldId="266"/>
            <ac:inkMk id="46" creationId="{826B7D4D-C9D2-934D-94B9-88DA124812F3}"/>
          </ac:inkMkLst>
        </pc:inkChg>
      </pc:sldChg>
      <pc:sldChg chg="modSp">
        <pc:chgData name="Student Club - SOAR" userId="50e2319d-2768-4941-a78a-61d2adb2c295" providerId="ADAL" clId="{86E84F1E-4FB9-114F-9A85-069D37AD9857}" dt="2021-10-14T05:32:57.888" v="39" actId="1076"/>
        <pc:sldMkLst>
          <pc:docMk/>
          <pc:sldMk cId="3101629388" sldId="274"/>
        </pc:sldMkLst>
        <pc:spChg chg="mod">
          <ac:chgData name="Student Club - SOAR" userId="50e2319d-2768-4941-a78a-61d2adb2c295" providerId="ADAL" clId="{86E84F1E-4FB9-114F-9A85-069D37AD9857}" dt="2021-10-14T05:32:57.888" v="39" actId="1076"/>
          <ac:spMkLst>
            <pc:docMk/>
            <pc:sldMk cId="3101629388" sldId="274"/>
            <ac:spMk id="5" creationId="{82F5CC60-AFA2-7B48-A6E8-A4533EF6ECE1}"/>
          </ac:spMkLst>
        </pc:spChg>
      </pc:sldChg>
      <pc:sldChg chg="addSp delSp modSp">
        <pc:chgData name="Student Club - SOAR" userId="50e2319d-2768-4941-a78a-61d2adb2c295" providerId="ADAL" clId="{86E84F1E-4FB9-114F-9A85-069D37AD9857}" dt="2021-10-14T05:33:58.765" v="66"/>
        <pc:sldMkLst>
          <pc:docMk/>
          <pc:sldMk cId="2939044133" sldId="313"/>
        </pc:sldMkLst>
        <pc:grpChg chg="add del">
          <ac:chgData name="Student Club - SOAR" userId="50e2319d-2768-4941-a78a-61d2adb2c295" providerId="ADAL" clId="{86E84F1E-4FB9-114F-9A85-069D37AD9857}" dt="2021-10-14T05:33:17.293" v="45"/>
          <ac:grpSpMkLst>
            <pc:docMk/>
            <pc:sldMk cId="2939044133" sldId="313"/>
            <ac:grpSpMk id="5" creationId="{71B9FA40-D28C-5448-8C34-481F8864440A}"/>
          </ac:grpSpMkLst>
        </pc:grpChg>
        <pc:grpChg chg="add del">
          <ac:chgData name="Student Club - SOAR" userId="50e2319d-2768-4941-a78a-61d2adb2c295" providerId="ADAL" clId="{86E84F1E-4FB9-114F-9A85-069D37AD9857}" dt="2021-10-14T05:33:24.987" v="55"/>
          <ac:grpSpMkLst>
            <pc:docMk/>
            <pc:sldMk cId="2939044133" sldId="313"/>
            <ac:grpSpMk id="13" creationId="{558FB3F5-FB46-7C40-AE29-4C3951922166}"/>
          </ac:grpSpMkLst>
        </pc:grpChg>
        <pc:grpChg chg="add del">
          <ac:chgData name="Student Club - SOAR" userId="50e2319d-2768-4941-a78a-61d2adb2c295" providerId="ADAL" clId="{86E84F1E-4FB9-114F-9A85-069D37AD9857}" dt="2021-10-14T05:33:25.466" v="61"/>
          <ac:grpSpMkLst>
            <pc:docMk/>
            <pc:sldMk cId="2939044133" sldId="313"/>
            <ac:grpSpMk id="15" creationId="{EF0CB461-3E5E-AF45-A580-83C2FA096E29}"/>
          </ac:grpSpMkLst>
        </pc:grpChg>
        <pc:picChg chg="mod">
          <ac:chgData name="Student Club - SOAR" userId="50e2319d-2768-4941-a78a-61d2adb2c295" providerId="ADAL" clId="{86E84F1E-4FB9-114F-9A85-069D37AD9857}" dt="2021-10-14T05:33:12.945" v="41" actId="1076"/>
          <ac:picMkLst>
            <pc:docMk/>
            <pc:sldMk cId="2939044133" sldId="313"/>
            <ac:picMk id="7" creationId="{AE62EB44-23B8-4653-987A-B4D0F67986B2}"/>
          </ac:picMkLst>
        </pc:picChg>
        <pc:inkChg chg="add del topLvl">
          <ac:chgData name="Student Club - SOAR" userId="50e2319d-2768-4941-a78a-61d2adb2c295" providerId="ADAL" clId="{86E84F1E-4FB9-114F-9A85-069D37AD9857}" dt="2021-10-14T05:33:17.300" v="46"/>
          <ac:inkMkLst>
            <pc:docMk/>
            <pc:sldMk cId="2939044133" sldId="313"/>
            <ac:inkMk id="3" creationId="{65F87B18-FCEA-6D41-84E7-C323A94618EA}"/>
          </ac:inkMkLst>
        </pc:inkChg>
        <pc:inkChg chg="add del topLvl">
          <ac:chgData name="Student Club - SOAR" userId="50e2319d-2768-4941-a78a-61d2adb2c295" providerId="ADAL" clId="{86E84F1E-4FB9-114F-9A85-069D37AD9857}" dt="2021-10-14T05:33:17.293" v="45"/>
          <ac:inkMkLst>
            <pc:docMk/>
            <pc:sldMk cId="2939044133" sldId="313"/>
            <ac:inkMk id="4" creationId="{89887998-8E24-3E40-A0A7-EE9C7F863AA6}"/>
          </ac:inkMkLst>
        </pc:inkChg>
        <pc:inkChg chg="add del topLvl">
          <ac:chgData name="Student Club - SOAR" userId="50e2319d-2768-4941-a78a-61d2adb2c295" providerId="ADAL" clId="{86E84F1E-4FB9-114F-9A85-069D37AD9857}" dt="2021-10-14T05:33:25.457" v="59"/>
          <ac:inkMkLst>
            <pc:docMk/>
            <pc:sldMk cId="2939044133" sldId="313"/>
            <ac:inkMk id="6" creationId="{6BB8A8F8-305E-5742-819E-04197E93B92B}"/>
          </ac:inkMkLst>
        </pc:inkChg>
        <pc:inkChg chg="add del topLvl">
          <ac:chgData name="Student Club - SOAR" userId="50e2319d-2768-4941-a78a-61d2adb2c295" providerId="ADAL" clId="{86E84F1E-4FB9-114F-9A85-069D37AD9857}" dt="2021-10-14T05:33:25.466" v="61"/>
          <ac:inkMkLst>
            <pc:docMk/>
            <pc:sldMk cId="2939044133" sldId="313"/>
            <ac:inkMk id="8" creationId="{A04EACDE-95FB-2F4C-95D5-E4C337FB3AC2}"/>
          </ac:inkMkLst>
        </pc:inkChg>
        <pc:inkChg chg="add del topLvl">
          <ac:chgData name="Student Club - SOAR" userId="50e2319d-2768-4941-a78a-61d2adb2c295" providerId="ADAL" clId="{86E84F1E-4FB9-114F-9A85-069D37AD9857}" dt="2021-10-14T05:33:25.443" v="56"/>
          <ac:inkMkLst>
            <pc:docMk/>
            <pc:sldMk cId="2939044133" sldId="313"/>
            <ac:inkMk id="9" creationId="{B554F47B-D9A2-C942-82FC-9B58C9FD6C3D}"/>
          </ac:inkMkLst>
        </pc:inkChg>
        <pc:inkChg chg="add del topLvl">
          <ac:chgData name="Student Club - SOAR" userId="50e2319d-2768-4941-a78a-61d2adb2c295" providerId="ADAL" clId="{86E84F1E-4FB9-114F-9A85-069D37AD9857}" dt="2021-10-14T05:33:25.468" v="62"/>
          <ac:inkMkLst>
            <pc:docMk/>
            <pc:sldMk cId="2939044133" sldId="313"/>
            <ac:inkMk id="10" creationId="{317B5909-2574-894B-A582-58D777758C54}"/>
          </ac:inkMkLst>
        </pc:inkChg>
        <pc:inkChg chg="add del topLvl">
          <ac:chgData name="Student Club - SOAR" userId="50e2319d-2768-4941-a78a-61d2adb2c295" providerId="ADAL" clId="{86E84F1E-4FB9-114F-9A85-069D37AD9857}" dt="2021-10-14T05:33:25.448" v="57"/>
          <ac:inkMkLst>
            <pc:docMk/>
            <pc:sldMk cId="2939044133" sldId="313"/>
            <ac:inkMk id="11" creationId="{59B5EB79-B80B-174D-A4CF-01C8467D2A66}"/>
          </ac:inkMkLst>
        </pc:inkChg>
        <pc:inkChg chg="add del topLvl">
          <ac:chgData name="Student Club - SOAR" userId="50e2319d-2768-4941-a78a-61d2adb2c295" providerId="ADAL" clId="{86E84F1E-4FB9-114F-9A85-069D37AD9857}" dt="2021-10-14T05:33:25.461" v="60"/>
          <ac:inkMkLst>
            <pc:docMk/>
            <pc:sldMk cId="2939044133" sldId="313"/>
            <ac:inkMk id="12" creationId="{73AB5BFB-5076-C841-961E-1559E3306D38}"/>
          </ac:inkMkLst>
        </pc:inkChg>
        <pc:inkChg chg="add del">
          <ac:chgData name="Student Club - SOAR" userId="50e2319d-2768-4941-a78a-61d2adb2c295" providerId="ADAL" clId="{86E84F1E-4FB9-114F-9A85-069D37AD9857}" dt="2021-10-14T05:33:25.453" v="58"/>
          <ac:inkMkLst>
            <pc:docMk/>
            <pc:sldMk cId="2939044133" sldId="313"/>
            <ac:inkMk id="14" creationId="{3E3E8293-158A-9344-8B85-7AE6A54C4D4C}"/>
          </ac:inkMkLst>
        </pc:inkChg>
        <pc:inkChg chg="add del">
          <ac:chgData name="Student Club - SOAR" userId="50e2319d-2768-4941-a78a-61d2adb2c295" providerId="ADAL" clId="{86E84F1E-4FB9-114F-9A85-069D37AD9857}" dt="2021-10-14T05:33:47.041" v="64"/>
          <ac:inkMkLst>
            <pc:docMk/>
            <pc:sldMk cId="2939044133" sldId="313"/>
            <ac:inkMk id="16" creationId="{13D6FAAE-32E0-2B4A-8D87-043E3AC31AEF}"/>
          </ac:inkMkLst>
        </pc:inkChg>
        <pc:inkChg chg="add">
          <ac:chgData name="Student Club - SOAR" userId="50e2319d-2768-4941-a78a-61d2adb2c295" providerId="ADAL" clId="{86E84F1E-4FB9-114F-9A85-069D37AD9857}" dt="2021-10-14T05:33:53.384" v="65"/>
          <ac:inkMkLst>
            <pc:docMk/>
            <pc:sldMk cId="2939044133" sldId="313"/>
            <ac:inkMk id="17" creationId="{E6D5953E-4905-CF42-A781-4F76404AC72A}"/>
          </ac:inkMkLst>
        </pc:inkChg>
        <pc:inkChg chg="add">
          <ac:chgData name="Student Club - SOAR" userId="50e2319d-2768-4941-a78a-61d2adb2c295" providerId="ADAL" clId="{86E84F1E-4FB9-114F-9A85-069D37AD9857}" dt="2021-10-14T05:33:58.765" v="66"/>
          <ac:inkMkLst>
            <pc:docMk/>
            <pc:sldMk cId="2939044133" sldId="313"/>
            <ac:inkMk id="18" creationId="{B5632785-DCC1-3943-983B-6E62B7AB4FCC}"/>
          </ac:inkMkLst>
        </pc:inkChg>
      </pc:sldChg>
    </pc:docChg>
  </pc:docChgLst>
  <pc:docChgLst>
    <pc:chgData name="Student - Wee Chun Hui" userId="S::chunhui_wee@mymail.sutd.edu.sg::aea058d8-5f89-483d-95b2-0571d82da7e8" providerId="AD" clId="Web-{DDD1EDF5-172C-89D9-9C54-435304B0D9E0}"/>
    <pc:docChg chg="addSld delSld modSld sldOrd">
      <pc:chgData name="Student - Wee Chun Hui" userId="S::chunhui_wee@mymail.sutd.edu.sg::aea058d8-5f89-483d-95b2-0571d82da7e8" providerId="AD" clId="Web-{DDD1EDF5-172C-89D9-9C54-435304B0D9E0}" dt="2021-10-14T10:57:12.706" v="519"/>
      <pc:docMkLst>
        <pc:docMk/>
      </pc:docMkLst>
      <pc:sldChg chg="addSp delSp modSp">
        <pc:chgData name="Student - Wee Chun Hui" userId="S::chunhui_wee@mymail.sutd.edu.sg::aea058d8-5f89-483d-95b2-0571d82da7e8" providerId="AD" clId="Web-{DDD1EDF5-172C-89D9-9C54-435304B0D9E0}" dt="2021-10-14T10:25:23.820" v="485" actId="14100"/>
        <pc:sldMkLst>
          <pc:docMk/>
          <pc:sldMk cId="3101629388" sldId="274"/>
        </pc:sldMkLst>
        <pc:spChg chg="mod">
          <ac:chgData name="Student - Wee Chun Hui" userId="S::chunhui_wee@mymail.sutd.edu.sg::aea058d8-5f89-483d-95b2-0571d82da7e8" providerId="AD" clId="Web-{DDD1EDF5-172C-89D9-9C54-435304B0D9E0}" dt="2021-10-14T10:18:58.874" v="471" actId="20577"/>
          <ac:spMkLst>
            <pc:docMk/>
            <pc:sldMk cId="3101629388" sldId="274"/>
            <ac:spMk id="2" creationId="{DEA7FD5B-6645-574E-8288-E249CE10D6D3}"/>
          </ac:spMkLst>
        </pc:spChg>
        <pc:spChg chg="mod">
          <ac:chgData name="Student - Wee Chun Hui" userId="S::chunhui_wee@mymail.sutd.edu.sg::aea058d8-5f89-483d-95b2-0571d82da7e8" providerId="AD" clId="Web-{DDD1EDF5-172C-89D9-9C54-435304B0D9E0}" dt="2021-10-14T10:18:36.671" v="460" actId="1076"/>
          <ac:spMkLst>
            <pc:docMk/>
            <pc:sldMk cId="3101629388" sldId="274"/>
            <ac:spMk id="5" creationId="{82F5CC60-AFA2-7B48-A6E8-A4533EF6ECE1}"/>
          </ac:spMkLst>
        </pc:spChg>
        <pc:picChg chg="add del mod">
          <ac:chgData name="Student - Wee Chun Hui" userId="S::chunhui_wee@mymail.sutd.edu.sg::aea058d8-5f89-483d-95b2-0571d82da7e8" providerId="AD" clId="Web-{DDD1EDF5-172C-89D9-9C54-435304B0D9E0}" dt="2021-10-14T10:24:55.069" v="480"/>
          <ac:picMkLst>
            <pc:docMk/>
            <pc:sldMk cId="3101629388" sldId="274"/>
            <ac:picMk id="3" creationId="{2750ADE5-D52D-4C60-B5AC-1905353EF599}"/>
          </ac:picMkLst>
        </pc:picChg>
        <pc:picChg chg="del mod">
          <ac:chgData name="Student - Wee Chun Hui" userId="S::chunhui_wee@mymail.sutd.edu.sg::aea058d8-5f89-483d-95b2-0571d82da7e8" providerId="AD" clId="Web-{DDD1EDF5-172C-89D9-9C54-435304B0D9E0}" dt="2021-10-14T10:24:47.022" v="476"/>
          <ac:picMkLst>
            <pc:docMk/>
            <pc:sldMk cId="3101629388" sldId="274"/>
            <ac:picMk id="6" creationId="{83161D90-9701-4E0E-AC07-C1223F1FA0C3}"/>
          </ac:picMkLst>
        </pc:picChg>
        <pc:picChg chg="add del">
          <ac:chgData name="Student - Wee Chun Hui" userId="S::chunhui_wee@mymail.sutd.edu.sg::aea058d8-5f89-483d-95b2-0571d82da7e8" providerId="AD" clId="Web-{DDD1EDF5-172C-89D9-9C54-435304B0D9E0}" dt="2021-10-14T10:25:16.945" v="482"/>
          <ac:picMkLst>
            <pc:docMk/>
            <pc:sldMk cId="3101629388" sldId="274"/>
            <ac:picMk id="8" creationId="{9C488DFF-5769-4AC7-953B-CABA5517CE72}"/>
          </ac:picMkLst>
        </pc:picChg>
        <pc:picChg chg="add mod">
          <ac:chgData name="Student - Wee Chun Hui" userId="S::chunhui_wee@mymail.sutd.edu.sg::aea058d8-5f89-483d-95b2-0571d82da7e8" providerId="AD" clId="Web-{DDD1EDF5-172C-89D9-9C54-435304B0D9E0}" dt="2021-10-14T10:25:23.820" v="485" actId="14100"/>
          <ac:picMkLst>
            <pc:docMk/>
            <pc:sldMk cId="3101629388" sldId="274"/>
            <ac:picMk id="9" creationId="{16FDEAE6-35A2-41B9-8582-5266FE5B5087}"/>
          </ac:picMkLst>
        </pc:picChg>
      </pc:sldChg>
      <pc:sldChg chg="addSp delSp modSp">
        <pc:chgData name="Student - Wee Chun Hui" userId="S::chunhui_wee@mymail.sutd.edu.sg::aea058d8-5f89-483d-95b2-0571d82da7e8" providerId="AD" clId="Web-{DDD1EDF5-172C-89D9-9C54-435304B0D9E0}" dt="2021-10-14T10:28:03.651" v="510" actId="1076"/>
        <pc:sldMkLst>
          <pc:docMk/>
          <pc:sldMk cId="1377441894" sldId="279"/>
        </pc:sldMkLst>
        <pc:picChg chg="add mod">
          <ac:chgData name="Student - Wee Chun Hui" userId="S::chunhui_wee@mymail.sutd.edu.sg::aea058d8-5f89-483d-95b2-0571d82da7e8" providerId="AD" clId="Web-{DDD1EDF5-172C-89D9-9C54-435304B0D9E0}" dt="2021-10-14T10:28:03.651" v="510" actId="1076"/>
          <ac:picMkLst>
            <pc:docMk/>
            <pc:sldMk cId="1377441894" sldId="279"/>
            <ac:picMk id="2" creationId="{7D23CF4E-C103-42DE-B8A8-AC06243396E6}"/>
          </ac:picMkLst>
        </pc:picChg>
        <pc:picChg chg="del">
          <ac:chgData name="Student - Wee Chun Hui" userId="S::chunhui_wee@mymail.sutd.edu.sg::aea058d8-5f89-483d-95b2-0571d82da7e8" providerId="AD" clId="Web-{DDD1EDF5-172C-89D9-9C54-435304B0D9E0}" dt="2021-10-14T10:27:33.744" v="505"/>
          <ac:picMkLst>
            <pc:docMk/>
            <pc:sldMk cId="1377441894" sldId="279"/>
            <ac:picMk id="5" creationId="{35045CF8-E08B-4DBA-ADB8-65FC040B2E09}"/>
          </ac:picMkLst>
        </pc:picChg>
      </pc:sldChg>
      <pc:sldChg chg="modSp">
        <pc:chgData name="Student - Wee Chun Hui" userId="S::chunhui_wee@mymail.sutd.edu.sg::aea058d8-5f89-483d-95b2-0571d82da7e8" providerId="AD" clId="Web-{DDD1EDF5-172C-89D9-9C54-435304B0D9E0}" dt="2021-10-14T10:18:03.842" v="459" actId="20577"/>
        <pc:sldMkLst>
          <pc:docMk/>
          <pc:sldMk cId="799358143" sldId="285"/>
        </pc:sldMkLst>
        <pc:spChg chg="mod">
          <ac:chgData name="Student - Wee Chun Hui" userId="S::chunhui_wee@mymail.sutd.edu.sg::aea058d8-5f89-483d-95b2-0571d82da7e8" providerId="AD" clId="Web-{DDD1EDF5-172C-89D9-9C54-435304B0D9E0}" dt="2021-10-14T10:17:50.545" v="424" actId="20577"/>
          <ac:spMkLst>
            <pc:docMk/>
            <pc:sldMk cId="799358143" sldId="285"/>
            <ac:spMk id="2" creationId="{DEA7FD5B-6645-574E-8288-E249CE10D6D3}"/>
          </ac:spMkLst>
        </pc:spChg>
        <pc:spChg chg="mod">
          <ac:chgData name="Student - Wee Chun Hui" userId="S::chunhui_wee@mymail.sutd.edu.sg::aea058d8-5f89-483d-95b2-0571d82da7e8" providerId="AD" clId="Web-{DDD1EDF5-172C-89D9-9C54-435304B0D9E0}" dt="2021-10-14T10:18:03.842" v="459" actId="20577"/>
          <ac:spMkLst>
            <pc:docMk/>
            <pc:sldMk cId="799358143" sldId="285"/>
            <ac:spMk id="5" creationId="{82F5CC60-AFA2-7B48-A6E8-A4533EF6ECE1}"/>
          </ac:spMkLst>
        </pc:spChg>
      </pc:sldChg>
      <pc:sldChg chg="del">
        <pc:chgData name="Student - Wee Chun Hui" userId="S::chunhui_wee@mymail.sutd.edu.sg::aea058d8-5f89-483d-95b2-0571d82da7e8" providerId="AD" clId="Web-{DDD1EDF5-172C-89D9-9C54-435304B0D9E0}" dt="2021-10-14T10:07:44.407" v="367"/>
        <pc:sldMkLst>
          <pc:docMk/>
          <pc:sldMk cId="2005701611" sldId="298"/>
        </pc:sldMkLst>
      </pc:sldChg>
      <pc:sldChg chg="modSp">
        <pc:chgData name="Student - Wee Chun Hui" userId="S::chunhui_wee@mymail.sutd.edu.sg::aea058d8-5f89-483d-95b2-0571d82da7e8" providerId="AD" clId="Web-{DDD1EDF5-172C-89D9-9C54-435304B0D9E0}" dt="2021-10-14T10:29:03.387" v="515" actId="20577"/>
        <pc:sldMkLst>
          <pc:docMk/>
          <pc:sldMk cId="426551909" sldId="299"/>
        </pc:sldMkLst>
        <pc:spChg chg="mod">
          <ac:chgData name="Student - Wee Chun Hui" userId="S::chunhui_wee@mymail.sutd.edu.sg::aea058d8-5f89-483d-95b2-0571d82da7e8" providerId="AD" clId="Web-{DDD1EDF5-172C-89D9-9C54-435304B0D9E0}" dt="2021-10-14T10:29:03.387" v="515" actId="20577"/>
          <ac:spMkLst>
            <pc:docMk/>
            <pc:sldMk cId="426551909" sldId="299"/>
            <ac:spMk id="5" creationId="{82F5CC60-AFA2-7B48-A6E8-A4533EF6ECE1}"/>
          </ac:spMkLst>
        </pc:spChg>
      </pc:sldChg>
      <pc:sldChg chg="addSp delSp modSp">
        <pc:chgData name="Student - Wee Chun Hui" userId="S::chunhui_wee@mymail.sutd.edu.sg::aea058d8-5f89-483d-95b2-0571d82da7e8" providerId="AD" clId="Web-{DDD1EDF5-172C-89D9-9C54-435304B0D9E0}" dt="2021-10-14T10:25:57.946" v="504" actId="20577"/>
        <pc:sldMkLst>
          <pc:docMk/>
          <pc:sldMk cId="1550052880" sldId="310"/>
        </pc:sldMkLst>
        <pc:spChg chg="mod">
          <ac:chgData name="Student - Wee Chun Hui" userId="S::chunhui_wee@mymail.sutd.edu.sg::aea058d8-5f89-483d-95b2-0571d82da7e8" providerId="AD" clId="Web-{DDD1EDF5-172C-89D9-9C54-435304B0D9E0}" dt="2021-10-14T10:25:57.946" v="504" actId="20577"/>
          <ac:spMkLst>
            <pc:docMk/>
            <pc:sldMk cId="1550052880" sldId="310"/>
            <ac:spMk id="2" creationId="{DEA7FD5B-6645-574E-8288-E249CE10D6D3}"/>
          </ac:spMkLst>
        </pc:spChg>
        <pc:spChg chg="mod">
          <ac:chgData name="Student - Wee Chun Hui" userId="S::chunhui_wee@mymail.sutd.edu.sg::aea058d8-5f89-483d-95b2-0571d82da7e8" providerId="AD" clId="Web-{DDD1EDF5-172C-89D9-9C54-435304B0D9E0}" dt="2021-10-14T10:25:46.492" v="500" actId="20577"/>
          <ac:spMkLst>
            <pc:docMk/>
            <pc:sldMk cId="1550052880" sldId="310"/>
            <ac:spMk id="5" creationId="{82F5CC60-AFA2-7B48-A6E8-A4533EF6ECE1}"/>
          </ac:spMkLst>
        </pc:spChg>
        <pc:picChg chg="add del mod">
          <ac:chgData name="Student - Wee Chun Hui" userId="S::chunhui_wee@mymail.sutd.edu.sg::aea058d8-5f89-483d-95b2-0571d82da7e8" providerId="AD" clId="Web-{DDD1EDF5-172C-89D9-9C54-435304B0D9E0}" dt="2021-10-14T10:25:29.304" v="486"/>
          <ac:picMkLst>
            <pc:docMk/>
            <pc:sldMk cId="1550052880" sldId="310"/>
            <ac:picMk id="3" creationId="{0C6B3982-1689-4FBD-B2C4-A0A5E978605D}"/>
          </ac:picMkLst>
        </pc:picChg>
        <pc:picChg chg="del">
          <ac:chgData name="Student - Wee Chun Hui" userId="S::chunhui_wee@mymail.sutd.edu.sg::aea058d8-5f89-483d-95b2-0571d82da7e8" providerId="AD" clId="Web-{DDD1EDF5-172C-89D9-9C54-435304B0D9E0}" dt="2021-10-14T10:24:39.866" v="472"/>
          <ac:picMkLst>
            <pc:docMk/>
            <pc:sldMk cId="1550052880" sldId="310"/>
            <ac:picMk id="6" creationId="{83161D90-9701-4E0E-AC07-C1223F1FA0C3}"/>
          </ac:picMkLst>
        </pc:picChg>
        <pc:picChg chg="add">
          <ac:chgData name="Student - Wee Chun Hui" userId="S::chunhui_wee@mymail.sutd.edu.sg::aea058d8-5f89-483d-95b2-0571d82da7e8" providerId="AD" clId="Web-{DDD1EDF5-172C-89D9-9C54-435304B0D9E0}" dt="2021-10-14T10:25:30.914" v="487"/>
          <ac:picMkLst>
            <pc:docMk/>
            <pc:sldMk cId="1550052880" sldId="310"/>
            <ac:picMk id="8" creationId="{E2D2881E-586D-4A4D-A237-8AF065C925EA}"/>
          </ac:picMkLst>
        </pc:picChg>
      </pc:sldChg>
      <pc:sldChg chg="addSp delSp modSp del">
        <pc:chgData name="Student - Wee Chun Hui" userId="S::chunhui_wee@mymail.sutd.edu.sg::aea058d8-5f89-483d-95b2-0571d82da7e8" providerId="AD" clId="Web-{DDD1EDF5-172C-89D9-9C54-435304B0D9E0}" dt="2021-10-14T10:00:16.976" v="299"/>
        <pc:sldMkLst>
          <pc:docMk/>
          <pc:sldMk cId="1952018453" sldId="312"/>
        </pc:sldMkLst>
        <pc:spChg chg="mod">
          <ac:chgData name="Student - Wee Chun Hui" userId="S::chunhui_wee@mymail.sutd.edu.sg::aea058d8-5f89-483d-95b2-0571d82da7e8" providerId="AD" clId="Web-{DDD1EDF5-172C-89D9-9C54-435304B0D9E0}" dt="2021-10-14T09:44:04.422" v="12" actId="20577"/>
          <ac:spMkLst>
            <pc:docMk/>
            <pc:sldMk cId="1952018453" sldId="312"/>
            <ac:spMk id="2" creationId="{0F818F3B-A6A7-445D-A8BE-A11678991DBB}"/>
          </ac:spMkLst>
        </pc:spChg>
        <pc:spChg chg="add del mod">
          <ac:chgData name="Student - Wee Chun Hui" userId="S::chunhui_wee@mymail.sutd.edu.sg::aea058d8-5f89-483d-95b2-0571d82da7e8" providerId="AD" clId="Web-{DDD1EDF5-172C-89D9-9C54-435304B0D9E0}" dt="2021-10-14T09:56:22.218" v="142"/>
          <ac:spMkLst>
            <pc:docMk/>
            <pc:sldMk cId="1952018453" sldId="312"/>
            <ac:spMk id="41" creationId="{F0DF9E95-0E0D-4D4F-8072-50A09F5A774B}"/>
          </ac:spMkLst>
        </pc:spChg>
        <pc:spChg chg="add del">
          <ac:chgData name="Student - Wee Chun Hui" userId="S::chunhui_wee@mymail.sutd.edu.sg::aea058d8-5f89-483d-95b2-0571d82da7e8" providerId="AD" clId="Web-{DDD1EDF5-172C-89D9-9C54-435304B0D9E0}" dt="2021-10-14T09:56:30.968" v="145"/>
          <ac:spMkLst>
            <pc:docMk/>
            <pc:sldMk cId="1952018453" sldId="312"/>
            <ac:spMk id="42" creationId="{550F82BC-9550-4CD1-B26B-D1C7939B7D65}"/>
          </ac:spMkLst>
        </pc:spChg>
        <pc:graphicFrameChg chg="add mod modGraphic">
          <ac:chgData name="Student - Wee Chun Hui" userId="S::chunhui_wee@mymail.sutd.edu.sg::aea058d8-5f89-483d-95b2-0571d82da7e8" providerId="AD" clId="Web-{DDD1EDF5-172C-89D9-9C54-435304B0D9E0}" dt="2021-10-14T09:58:57.253" v="215"/>
          <ac:graphicFrameMkLst>
            <pc:docMk/>
            <pc:sldMk cId="1952018453" sldId="312"/>
            <ac:graphicFrameMk id="43" creationId="{395101E0-8492-4810-8008-644A93492CD9}"/>
          </ac:graphicFrameMkLst>
        </pc:graphicFrameChg>
        <pc:picChg chg="add del mod">
          <ac:chgData name="Student - Wee Chun Hui" userId="S::chunhui_wee@mymail.sutd.edu.sg::aea058d8-5f89-483d-95b2-0571d82da7e8" providerId="AD" clId="Web-{DDD1EDF5-172C-89D9-9C54-435304B0D9E0}" dt="2021-10-14T09:53:47.402" v="14"/>
          <ac:picMkLst>
            <pc:docMk/>
            <pc:sldMk cId="1952018453" sldId="312"/>
            <ac:picMk id="39" creationId="{33BDD3DC-3D24-49FB-A034-471BFAD65A0A}"/>
          </ac:picMkLst>
        </pc:picChg>
        <pc:picChg chg="add mod">
          <ac:chgData name="Student - Wee Chun Hui" userId="S::chunhui_wee@mymail.sutd.edu.sg::aea058d8-5f89-483d-95b2-0571d82da7e8" providerId="AD" clId="Web-{DDD1EDF5-172C-89D9-9C54-435304B0D9E0}" dt="2021-10-14T09:58:52.190" v="212" actId="1076"/>
          <ac:picMkLst>
            <pc:docMk/>
            <pc:sldMk cId="1952018453" sldId="312"/>
            <ac:picMk id="40" creationId="{5647A385-A056-4ABA-884A-F3197247CCAC}"/>
          </ac:picMkLst>
        </pc:picChg>
      </pc:sldChg>
      <pc:sldChg chg="modSp add ord replId">
        <pc:chgData name="Student - Wee Chun Hui" userId="S::chunhui_wee@mymail.sutd.edu.sg::aea058d8-5f89-483d-95b2-0571d82da7e8" providerId="AD" clId="Web-{DDD1EDF5-172C-89D9-9C54-435304B0D9E0}" dt="2021-10-14T10:29:30.341" v="516"/>
        <pc:sldMkLst>
          <pc:docMk/>
          <pc:sldMk cId="1040751430" sldId="313"/>
        </pc:sldMkLst>
        <pc:graphicFrameChg chg="mod modGraphic">
          <ac:chgData name="Student - Wee Chun Hui" userId="S::chunhui_wee@mymail.sutd.edu.sg::aea058d8-5f89-483d-95b2-0571d82da7e8" providerId="AD" clId="Web-{DDD1EDF5-172C-89D9-9C54-435304B0D9E0}" dt="2021-10-14T10:00:04.976" v="298"/>
          <ac:graphicFrameMkLst>
            <pc:docMk/>
            <pc:sldMk cId="1040751430" sldId="313"/>
            <ac:graphicFrameMk id="43" creationId="{395101E0-8492-4810-8008-644A93492CD9}"/>
          </ac:graphicFrameMkLst>
        </pc:graphicFrameChg>
      </pc:sldChg>
      <pc:sldChg chg="modSp add ord replId">
        <pc:chgData name="Student - Wee Chun Hui" userId="S::chunhui_wee@mymail.sutd.edu.sg::aea058d8-5f89-483d-95b2-0571d82da7e8" providerId="AD" clId="Web-{DDD1EDF5-172C-89D9-9C54-435304B0D9E0}" dt="2021-10-14T10:07:56.532" v="368"/>
        <pc:sldMkLst>
          <pc:docMk/>
          <pc:sldMk cId="1281511657" sldId="314"/>
        </pc:sldMkLst>
        <pc:graphicFrameChg chg="mod modGraphic">
          <ac:chgData name="Student - Wee Chun Hui" userId="S::chunhui_wee@mymail.sutd.edu.sg::aea058d8-5f89-483d-95b2-0571d82da7e8" providerId="AD" clId="Web-{DDD1EDF5-172C-89D9-9C54-435304B0D9E0}" dt="2021-10-14T10:04:17.668" v="358"/>
          <ac:graphicFrameMkLst>
            <pc:docMk/>
            <pc:sldMk cId="1281511657" sldId="314"/>
            <ac:graphicFrameMk id="43" creationId="{395101E0-8492-4810-8008-644A93492CD9}"/>
          </ac:graphicFrameMkLst>
        </pc:graphicFrameChg>
      </pc:sldChg>
      <pc:sldChg chg="addSp delSp modSp add del replId">
        <pc:chgData name="Student - Wee Chun Hui" userId="S::chunhui_wee@mymail.sutd.edu.sg::aea058d8-5f89-483d-95b2-0571d82da7e8" providerId="AD" clId="Web-{DDD1EDF5-172C-89D9-9C54-435304B0D9E0}" dt="2021-10-14T10:07:25.954" v="364"/>
        <pc:sldMkLst>
          <pc:docMk/>
          <pc:sldMk cId="308633764" sldId="315"/>
        </pc:sldMkLst>
        <pc:spChg chg="mod">
          <ac:chgData name="Student - Wee Chun Hui" userId="S::chunhui_wee@mymail.sutd.edu.sg::aea058d8-5f89-483d-95b2-0571d82da7e8" providerId="AD" clId="Web-{DDD1EDF5-172C-89D9-9C54-435304B0D9E0}" dt="2021-10-14T10:07:10.281" v="362" actId="20577"/>
          <ac:spMkLst>
            <pc:docMk/>
            <pc:sldMk cId="308633764" sldId="315"/>
            <ac:spMk id="2" creationId="{0F818F3B-A6A7-445D-A8BE-A11678991DBB}"/>
          </ac:spMkLst>
        </pc:spChg>
        <pc:spChg chg="add mod">
          <ac:chgData name="Student - Wee Chun Hui" userId="S::chunhui_wee@mymail.sutd.edu.sg::aea058d8-5f89-483d-95b2-0571d82da7e8" providerId="AD" clId="Web-{DDD1EDF5-172C-89D9-9C54-435304B0D9E0}" dt="2021-10-14T10:07:12.469" v="363"/>
          <ac:spMkLst>
            <pc:docMk/>
            <pc:sldMk cId="308633764" sldId="315"/>
            <ac:spMk id="5" creationId="{E7BFBEF1-F096-4A6F-A4F8-385CD26E58C1}"/>
          </ac:spMkLst>
        </pc:spChg>
        <pc:picChg chg="del">
          <ac:chgData name="Student - Wee Chun Hui" userId="S::chunhui_wee@mymail.sutd.edu.sg::aea058d8-5f89-483d-95b2-0571d82da7e8" providerId="AD" clId="Web-{DDD1EDF5-172C-89D9-9C54-435304B0D9E0}" dt="2021-10-14T10:07:12.469" v="363"/>
          <ac:picMkLst>
            <pc:docMk/>
            <pc:sldMk cId="308633764" sldId="315"/>
            <ac:picMk id="4" creationId="{083CE9C7-D7B6-480F-B729-B9A14FD6BC21}"/>
          </ac:picMkLst>
        </pc:picChg>
      </pc:sldChg>
      <pc:sldChg chg="new del">
        <pc:chgData name="Student - Wee Chun Hui" userId="S::chunhui_wee@mymail.sutd.edu.sg::aea058d8-5f89-483d-95b2-0571d82da7e8" providerId="AD" clId="Web-{DDD1EDF5-172C-89D9-9C54-435304B0D9E0}" dt="2021-10-14T10:06:57.859" v="360"/>
        <pc:sldMkLst>
          <pc:docMk/>
          <pc:sldMk cId="1324063772" sldId="315"/>
        </pc:sldMkLst>
      </pc:sldChg>
      <pc:sldChg chg="addSp delSp modSp add replId">
        <pc:chgData name="Student - Wee Chun Hui" userId="S::chunhui_wee@mymail.sutd.edu.sg::aea058d8-5f89-483d-95b2-0571d82da7e8" providerId="AD" clId="Web-{DDD1EDF5-172C-89D9-9C54-435304B0D9E0}" dt="2021-10-14T10:08:49.362" v="377" actId="1076"/>
        <pc:sldMkLst>
          <pc:docMk/>
          <pc:sldMk cId="2734227371" sldId="315"/>
        </pc:sldMkLst>
        <pc:spChg chg="mod">
          <ac:chgData name="Student - Wee Chun Hui" userId="S::chunhui_wee@mymail.sutd.edu.sg::aea058d8-5f89-483d-95b2-0571d82da7e8" providerId="AD" clId="Web-{DDD1EDF5-172C-89D9-9C54-435304B0D9E0}" dt="2021-10-14T10:08:40.299" v="372" actId="20577"/>
          <ac:spMkLst>
            <pc:docMk/>
            <pc:sldMk cId="2734227371" sldId="315"/>
            <ac:spMk id="2" creationId="{0F818F3B-A6A7-445D-A8BE-A11678991DBB}"/>
          </ac:spMkLst>
        </pc:spChg>
        <pc:spChg chg="add del mod">
          <ac:chgData name="Student - Wee Chun Hui" userId="S::chunhui_wee@mymail.sutd.edu.sg::aea058d8-5f89-483d-95b2-0571d82da7e8" providerId="AD" clId="Web-{DDD1EDF5-172C-89D9-9C54-435304B0D9E0}" dt="2021-10-14T10:08:42.143" v="374"/>
          <ac:spMkLst>
            <pc:docMk/>
            <pc:sldMk cId="2734227371" sldId="315"/>
            <ac:spMk id="5" creationId="{48699092-9E55-4DAA-B759-DB9556F90B96}"/>
          </ac:spMkLst>
        </pc:spChg>
        <pc:picChg chg="del">
          <ac:chgData name="Student - Wee Chun Hui" userId="S::chunhui_wee@mymail.sutd.edu.sg::aea058d8-5f89-483d-95b2-0571d82da7e8" providerId="AD" clId="Web-{DDD1EDF5-172C-89D9-9C54-435304B0D9E0}" dt="2021-10-14T10:08:41.252" v="373"/>
          <ac:picMkLst>
            <pc:docMk/>
            <pc:sldMk cId="2734227371" sldId="315"/>
            <ac:picMk id="4" creationId="{083CE9C7-D7B6-480F-B729-B9A14FD6BC21}"/>
          </ac:picMkLst>
        </pc:picChg>
        <pc:picChg chg="add mod ord">
          <ac:chgData name="Student - Wee Chun Hui" userId="S::chunhui_wee@mymail.sutd.edu.sg::aea058d8-5f89-483d-95b2-0571d82da7e8" providerId="AD" clId="Web-{DDD1EDF5-172C-89D9-9C54-435304B0D9E0}" dt="2021-10-14T10:08:49.362" v="377" actId="1076"/>
          <ac:picMkLst>
            <pc:docMk/>
            <pc:sldMk cId="2734227371" sldId="315"/>
            <ac:picMk id="6" creationId="{8BAF2AF8-B547-4D43-981C-9C017079855A}"/>
          </ac:picMkLst>
        </pc:picChg>
      </pc:sldChg>
      <pc:sldChg chg="modSp new del">
        <pc:chgData name="Student - Wee Chun Hui" userId="S::chunhui_wee@mymail.sutd.edu.sg::aea058d8-5f89-483d-95b2-0571d82da7e8" providerId="AD" clId="Web-{DDD1EDF5-172C-89D9-9C54-435304B0D9E0}" dt="2021-10-14T10:09:40.269" v="385"/>
        <pc:sldMkLst>
          <pc:docMk/>
          <pc:sldMk cId="197253991" sldId="316"/>
        </pc:sldMkLst>
        <pc:spChg chg="mod">
          <ac:chgData name="Student - Wee Chun Hui" userId="S::chunhui_wee@mymail.sutd.edu.sg::aea058d8-5f89-483d-95b2-0571d82da7e8" providerId="AD" clId="Web-{DDD1EDF5-172C-89D9-9C54-435304B0D9E0}" dt="2021-10-14T10:09:37.519" v="384" actId="20577"/>
          <ac:spMkLst>
            <pc:docMk/>
            <pc:sldMk cId="197253991" sldId="316"/>
            <ac:spMk id="2" creationId="{D52B7A0B-A6EF-4CEA-BA61-C203E887CE62}"/>
          </ac:spMkLst>
        </pc:spChg>
      </pc:sldChg>
      <pc:sldChg chg="addSp delSp modSp add replId">
        <pc:chgData name="Student - Wee Chun Hui" userId="S::chunhui_wee@mymail.sutd.edu.sg::aea058d8-5f89-483d-95b2-0571d82da7e8" providerId="AD" clId="Web-{DDD1EDF5-172C-89D9-9C54-435304B0D9E0}" dt="2021-10-14T10:13:19.070" v="392" actId="1076"/>
        <pc:sldMkLst>
          <pc:docMk/>
          <pc:sldMk cId="473286007" sldId="316"/>
        </pc:sldMkLst>
        <pc:spChg chg="mod">
          <ac:chgData name="Student - Wee Chun Hui" userId="S::chunhui_wee@mymail.sutd.edu.sg::aea058d8-5f89-483d-95b2-0571d82da7e8" providerId="AD" clId="Web-{DDD1EDF5-172C-89D9-9C54-435304B0D9E0}" dt="2021-10-14T10:09:45.847" v="387" actId="20577"/>
          <ac:spMkLst>
            <pc:docMk/>
            <pc:sldMk cId="473286007" sldId="316"/>
            <ac:spMk id="2" creationId="{0F818F3B-A6A7-445D-A8BE-A11678991DBB}"/>
          </ac:spMkLst>
        </pc:spChg>
        <pc:spChg chg="add del mod">
          <ac:chgData name="Student - Wee Chun Hui" userId="S::chunhui_wee@mymail.sutd.edu.sg::aea058d8-5f89-483d-95b2-0571d82da7e8" providerId="AD" clId="Web-{DDD1EDF5-172C-89D9-9C54-435304B0D9E0}" dt="2021-10-14T10:10:12.566" v="389"/>
          <ac:spMkLst>
            <pc:docMk/>
            <pc:sldMk cId="473286007" sldId="316"/>
            <ac:spMk id="4" creationId="{AFE296D8-009D-44D1-A66A-DAFB0615B512}"/>
          </ac:spMkLst>
        </pc:spChg>
        <pc:picChg chg="add mod ord">
          <ac:chgData name="Student - Wee Chun Hui" userId="S::chunhui_wee@mymail.sutd.edu.sg::aea058d8-5f89-483d-95b2-0571d82da7e8" providerId="AD" clId="Web-{DDD1EDF5-172C-89D9-9C54-435304B0D9E0}" dt="2021-10-14T10:13:19.070" v="392" actId="1076"/>
          <ac:picMkLst>
            <pc:docMk/>
            <pc:sldMk cId="473286007" sldId="316"/>
            <ac:picMk id="5" creationId="{4A182DCA-BAE0-4B8B-AF4A-88C2D23479EB}"/>
          </ac:picMkLst>
        </pc:picChg>
        <pc:picChg chg="del">
          <ac:chgData name="Student - Wee Chun Hui" userId="S::chunhui_wee@mymail.sutd.edu.sg::aea058d8-5f89-483d-95b2-0571d82da7e8" providerId="AD" clId="Web-{DDD1EDF5-172C-89D9-9C54-435304B0D9E0}" dt="2021-10-14T10:09:46.941" v="388"/>
          <ac:picMkLst>
            <pc:docMk/>
            <pc:sldMk cId="473286007" sldId="316"/>
            <ac:picMk id="6" creationId="{8BAF2AF8-B547-4D43-981C-9C017079855A}"/>
          </ac:picMkLst>
        </pc:picChg>
      </pc:sldChg>
      <pc:sldChg chg="addSp delSp modSp add replId">
        <pc:chgData name="Student - Wee Chun Hui" userId="S::chunhui_wee@mymail.sutd.edu.sg::aea058d8-5f89-483d-95b2-0571d82da7e8" providerId="AD" clId="Web-{DDD1EDF5-172C-89D9-9C54-435304B0D9E0}" dt="2021-10-14T10:17:19.607" v="418" actId="20577"/>
        <pc:sldMkLst>
          <pc:docMk/>
          <pc:sldMk cId="3036473715" sldId="317"/>
        </pc:sldMkLst>
        <pc:spChg chg="mod">
          <ac:chgData name="Student - Wee Chun Hui" userId="S::chunhui_wee@mymail.sutd.edu.sg::aea058d8-5f89-483d-95b2-0571d82da7e8" providerId="AD" clId="Web-{DDD1EDF5-172C-89D9-9C54-435304B0D9E0}" dt="2021-10-14T10:17:19.607" v="418" actId="20577"/>
          <ac:spMkLst>
            <pc:docMk/>
            <pc:sldMk cId="3036473715" sldId="317"/>
            <ac:spMk id="2" creationId="{0F818F3B-A6A7-445D-A8BE-A11678991DBB}"/>
          </ac:spMkLst>
        </pc:spChg>
        <pc:graphicFrameChg chg="del">
          <ac:chgData name="Student - Wee Chun Hui" userId="S::chunhui_wee@mymail.sutd.edu.sg::aea058d8-5f89-483d-95b2-0571d82da7e8" providerId="AD" clId="Web-{DDD1EDF5-172C-89D9-9C54-435304B0D9E0}" dt="2021-10-14T10:16:33.918" v="395"/>
          <ac:graphicFrameMkLst>
            <pc:docMk/>
            <pc:sldMk cId="3036473715" sldId="317"/>
            <ac:graphicFrameMk id="43" creationId="{395101E0-8492-4810-8008-644A93492CD9}"/>
          </ac:graphicFrameMkLst>
        </pc:graphicFrameChg>
        <pc:picChg chg="add mod">
          <ac:chgData name="Student - Wee Chun Hui" userId="S::chunhui_wee@mymail.sutd.edu.sg::aea058d8-5f89-483d-95b2-0571d82da7e8" providerId="AD" clId="Web-{DDD1EDF5-172C-89D9-9C54-435304B0D9E0}" dt="2021-10-14T10:16:50.887" v="400" actId="1076"/>
          <ac:picMkLst>
            <pc:docMk/>
            <pc:sldMk cId="3036473715" sldId="317"/>
            <ac:picMk id="3" creationId="{64E5C553-C4FF-4906-8CC9-FA7A7B6CA3FD}"/>
          </ac:picMkLst>
        </pc:picChg>
        <pc:picChg chg="del">
          <ac:chgData name="Student - Wee Chun Hui" userId="S::chunhui_wee@mymail.sutd.edu.sg::aea058d8-5f89-483d-95b2-0571d82da7e8" providerId="AD" clId="Web-{DDD1EDF5-172C-89D9-9C54-435304B0D9E0}" dt="2021-10-14T10:16:31.356" v="394"/>
          <ac:picMkLst>
            <pc:docMk/>
            <pc:sldMk cId="3036473715" sldId="317"/>
            <ac:picMk id="40" creationId="{5647A385-A056-4ABA-884A-F3197247CCAC}"/>
          </ac:picMkLst>
        </pc:picChg>
      </pc:sldChg>
      <pc:sldChg chg="new del ord">
        <pc:chgData name="Student - Wee Chun Hui" userId="S::chunhui_wee@mymail.sutd.edu.sg::aea058d8-5f89-483d-95b2-0571d82da7e8" providerId="AD" clId="Web-{DDD1EDF5-172C-89D9-9C54-435304B0D9E0}" dt="2021-10-14T10:57:12.706" v="519"/>
        <pc:sldMkLst>
          <pc:docMk/>
          <pc:sldMk cId="4193664674" sldId="318"/>
        </pc:sldMkLst>
      </pc:sldChg>
    </pc:docChg>
  </pc:docChgLst>
  <pc:docChgLst>
    <pc:chgData name="Student Club - SOAR" userId="50e2319d-2768-4941-a78a-61d2adb2c295" providerId="ADAL" clId="{B8BAA526-7D08-974D-AC9C-D0D41C606A20}"/>
    <pc:docChg chg="custSel delSld modSld">
      <pc:chgData name="Student Club - SOAR" userId="50e2319d-2768-4941-a78a-61d2adb2c295" providerId="ADAL" clId="{B8BAA526-7D08-974D-AC9C-D0D41C606A20}" dt="2021-10-14T12:00:42.481" v="148"/>
      <pc:docMkLst>
        <pc:docMk/>
      </pc:docMkLst>
      <pc:sldChg chg="addSp delSp modSp">
        <pc:chgData name="Student Club - SOAR" userId="50e2319d-2768-4941-a78a-61d2adb2c295" providerId="ADAL" clId="{B8BAA526-7D08-974D-AC9C-D0D41C606A20}" dt="2021-10-14T09:44:23.120" v="52"/>
        <pc:sldMkLst>
          <pc:docMk/>
          <pc:sldMk cId="1952018453" sldId="312"/>
        </pc:sldMkLst>
        <pc:spChg chg="add del mod">
          <ac:chgData name="Student Club - SOAR" userId="50e2319d-2768-4941-a78a-61d2adb2c295" providerId="ADAL" clId="{B8BAA526-7D08-974D-AC9C-D0D41C606A20}" dt="2021-10-14T09:42:19.395" v="2" actId="478"/>
          <ac:spMkLst>
            <pc:docMk/>
            <pc:sldMk cId="1952018453" sldId="312"/>
            <ac:spMk id="4" creationId="{BBED06AF-3335-7741-A044-583AADDBD959}"/>
          </ac:spMkLst>
        </pc:spChg>
        <pc:grpChg chg="add del">
          <ac:chgData name="Student Club - SOAR" userId="50e2319d-2768-4941-a78a-61d2adb2c295" providerId="ADAL" clId="{B8BAA526-7D08-974D-AC9C-D0D41C606A20}" dt="2021-10-14T09:43:52.400" v="40"/>
          <ac:grpSpMkLst>
            <pc:docMk/>
            <pc:sldMk cId="1952018453" sldId="312"/>
            <ac:grpSpMk id="24" creationId="{F8B3FC8F-C53B-CF41-B89F-756E98F5197E}"/>
          </ac:grpSpMkLst>
        </pc:grpChg>
        <pc:grpChg chg="add del">
          <ac:chgData name="Student Club - SOAR" userId="50e2319d-2768-4941-a78a-61d2adb2c295" providerId="ADAL" clId="{B8BAA526-7D08-974D-AC9C-D0D41C606A20}" dt="2021-10-14T09:43:53.497" v="49"/>
          <ac:grpSpMkLst>
            <pc:docMk/>
            <pc:sldMk cId="1952018453" sldId="312"/>
            <ac:grpSpMk id="25" creationId="{43D86F39-3296-C84E-8639-29FC0F29F217}"/>
          </ac:grpSpMkLst>
        </pc:grpChg>
        <pc:grpChg chg="add del">
          <ac:chgData name="Student Club - SOAR" userId="50e2319d-2768-4941-a78a-61d2adb2c295" providerId="ADAL" clId="{B8BAA526-7D08-974D-AC9C-D0D41C606A20}" dt="2021-10-14T09:43:49.443" v="30"/>
          <ac:grpSpMkLst>
            <pc:docMk/>
            <pc:sldMk cId="1952018453" sldId="312"/>
            <ac:grpSpMk id="28" creationId="{BE89C980-6CEC-7542-906D-CC2B2081F7C2}"/>
          </ac:grpSpMkLst>
        </pc:grpChg>
        <pc:picChg chg="del">
          <ac:chgData name="Student Club - SOAR" userId="50e2319d-2768-4941-a78a-61d2adb2c295" providerId="ADAL" clId="{B8BAA526-7D08-974D-AC9C-D0D41C606A20}" dt="2021-10-14T09:42:07.204" v="0" actId="478"/>
          <ac:picMkLst>
            <pc:docMk/>
            <pc:sldMk cId="1952018453" sldId="312"/>
            <ac:picMk id="7" creationId="{AE62EB44-23B8-4653-987A-B4D0F67986B2}"/>
          </ac:picMkLst>
        </pc:picChg>
        <pc:inkChg chg="add del">
          <ac:chgData name="Student Club - SOAR" userId="50e2319d-2768-4941-a78a-61d2adb2c295" providerId="ADAL" clId="{B8BAA526-7D08-974D-AC9C-D0D41C606A20}" dt="2021-10-14T09:42:22.198" v="3"/>
          <ac:inkMkLst>
            <pc:docMk/>
            <pc:sldMk cId="1952018453" sldId="312"/>
            <ac:inkMk id="5" creationId="{152FC7D2-1B18-5447-8074-E3E24CDC6973}"/>
          </ac:inkMkLst>
        </pc:inkChg>
        <pc:inkChg chg="add del">
          <ac:chgData name="Student Club - SOAR" userId="50e2319d-2768-4941-a78a-61d2adb2c295" providerId="ADAL" clId="{B8BAA526-7D08-974D-AC9C-D0D41C606A20}" dt="2021-10-14T09:43:53.489" v="45"/>
          <ac:inkMkLst>
            <pc:docMk/>
            <pc:sldMk cId="1952018453" sldId="312"/>
            <ac:inkMk id="6" creationId="{E6DFC1E8-BA55-7A4D-99FA-B0AAA7EC4970}"/>
          </ac:inkMkLst>
        </pc:inkChg>
        <pc:inkChg chg="add del">
          <ac:chgData name="Student Club - SOAR" userId="50e2319d-2768-4941-a78a-61d2adb2c295" providerId="ADAL" clId="{B8BAA526-7D08-974D-AC9C-D0D41C606A20}" dt="2021-10-14T09:43:53.484" v="43"/>
          <ac:inkMkLst>
            <pc:docMk/>
            <pc:sldMk cId="1952018453" sldId="312"/>
            <ac:inkMk id="8" creationId="{5F584481-1ED9-E04C-A8B6-A2A39BEFEC7B}"/>
          </ac:inkMkLst>
        </pc:inkChg>
        <pc:inkChg chg="add del topLvl">
          <ac:chgData name="Student Club - SOAR" userId="50e2319d-2768-4941-a78a-61d2adb2c295" providerId="ADAL" clId="{B8BAA526-7D08-974D-AC9C-D0D41C606A20}" dt="2021-10-14T09:43:53.499" v="50"/>
          <ac:inkMkLst>
            <pc:docMk/>
            <pc:sldMk cId="1952018453" sldId="312"/>
            <ac:inkMk id="9" creationId="{92A604B2-420C-274D-BC59-3FDD4683B5B3}"/>
          </ac:inkMkLst>
        </pc:inkChg>
        <pc:inkChg chg="add del">
          <ac:chgData name="Student Club - SOAR" userId="50e2319d-2768-4941-a78a-61d2adb2c295" providerId="ADAL" clId="{B8BAA526-7D08-974D-AC9C-D0D41C606A20}" dt="2021-10-14T09:43:53.491" v="46"/>
          <ac:inkMkLst>
            <pc:docMk/>
            <pc:sldMk cId="1952018453" sldId="312"/>
            <ac:inkMk id="10" creationId="{156696DC-599E-BA4B-BAA9-8DA7FE320410}"/>
          </ac:inkMkLst>
        </pc:inkChg>
        <pc:inkChg chg="add del">
          <ac:chgData name="Student Club - SOAR" userId="50e2319d-2768-4941-a78a-61d2adb2c295" providerId="ADAL" clId="{B8BAA526-7D08-974D-AC9C-D0D41C606A20}" dt="2021-10-14T09:43:53.487" v="44"/>
          <ac:inkMkLst>
            <pc:docMk/>
            <pc:sldMk cId="1952018453" sldId="312"/>
            <ac:inkMk id="11" creationId="{F7331BDB-F67D-E041-A770-3C2A88572F4E}"/>
          </ac:inkMkLst>
        </pc:inkChg>
        <pc:inkChg chg="add del">
          <ac:chgData name="Student Club - SOAR" userId="50e2319d-2768-4941-a78a-61d2adb2c295" providerId="ADAL" clId="{B8BAA526-7D08-974D-AC9C-D0D41C606A20}" dt="2021-10-14T09:43:53.494" v="47"/>
          <ac:inkMkLst>
            <pc:docMk/>
            <pc:sldMk cId="1952018453" sldId="312"/>
            <ac:inkMk id="12" creationId="{E63239F0-26E0-784A-AF9E-C93CA9FB8E35}"/>
          </ac:inkMkLst>
        </pc:inkChg>
        <pc:inkChg chg="add del topLvl">
          <ac:chgData name="Student Club - SOAR" userId="50e2319d-2768-4941-a78a-61d2adb2c295" providerId="ADAL" clId="{B8BAA526-7D08-974D-AC9C-D0D41C606A20}" dt="2021-10-14T09:43:53.497" v="49"/>
          <ac:inkMkLst>
            <pc:docMk/>
            <pc:sldMk cId="1952018453" sldId="312"/>
            <ac:inkMk id="13" creationId="{9308389A-5D76-B544-8468-2077F27623B4}"/>
          </ac:inkMkLst>
        </pc:inkChg>
        <pc:inkChg chg="add del">
          <ac:chgData name="Student Club - SOAR" userId="50e2319d-2768-4941-a78a-61d2adb2c295" providerId="ADAL" clId="{B8BAA526-7D08-974D-AC9C-D0D41C606A20}" dt="2021-10-14T09:43:53.495" v="48"/>
          <ac:inkMkLst>
            <pc:docMk/>
            <pc:sldMk cId="1952018453" sldId="312"/>
            <ac:inkMk id="14" creationId="{A295ACF6-2B15-634A-96BB-8DB9E0363230}"/>
          </ac:inkMkLst>
        </pc:inkChg>
        <pc:inkChg chg="add del">
          <ac:chgData name="Student Club - SOAR" userId="50e2319d-2768-4941-a78a-61d2adb2c295" providerId="ADAL" clId="{B8BAA526-7D08-974D-AC9C-D0D41C606A20}" dt="2021-10-14T09:43:53.480" v="42"/>
          <ac:inkMkLst>
            <pc:docMk/>
            <pc:sldMk cId="1952018453" sldId="312"/>
            <ac:inkMk id="15" creationId="{06E4C139-A535-4145-8795-C1706DB6AF18}"/>
          </ac:inkMkLst>
        </pc:inkChg>
        <pc:inkChg chg="add del">
          <ac:chgData name="Student Club - SOAR" userId="50e2319d-2768-4941-a78a-61d2adb2c295" providerId="ADAL" clId="{B8BAA526-7D08-974D-AC9C-D0D41C606A20}" dt="2021-10-14T09:43:52.383" v="33"/>
          <ac:inkMkLst>
            <pc:docMk/>
            <pc:sldMk cId="1952018453" sldId="312"/>
            <ac:inkMk id="16" creationId="{78377E0A-4AE0-B943-94BC-A6CF932FD1E1}"/>
          </ac:inkMkLst>
        </pc:inkChg>
        <pc:inkChg chg="add del">
          <ac:chgData name="Student Club - SOAR" userId="50e2319d-2768-4941-a78a-61d2adb2c295" providerId="ADAL" clId="{B8BAA526-7D08-974D-AC9C-D0D41C606A20}" dt="2021-10-14T09:43:52.395" v="37"/>
          <ac:inkMkLst>
            <pc:docMk/>
            <pc:sldMk cId="1952018453" sldId="312"/>
            <ac:inkMk id="17" creationId="{5C85B4E0-0697-0B43-9ADB-7DF97E66BA43}"/>
          </ac:inkMkLst>
        </pc:inkChg>
        <pc:inkChg chg="add del">
          <ac:chgData name="Student Club - SOAR" userId="50e2319d-2768-4941-a78a-61d2adb2c295" providerId="ADAL" clId="{B8BAA526-7D08-974D-AC9C-D0D41C606A20}" dt="2021-10-14T09:43:52.388" v="34"/>
          <ac:inkMkLst>
            <pc:docMk/>
            <pc:sldMk cId="1952018453" sldId="312"/>
            <ac:inkMk id="18" creationId="{56F7DC2C-61ED-124F-B251-C2C41D739195}"/>
          </ac:inkMkLst>
        </pc:inkChg>
        <pc:inkChg chg="add del topLvl">
          <ac:chgData name="Student Club - SOAR" userId="50e2319d-2768-4941-a78a-61d2adb2c295" providerId="ADAL" clId="{B8BAA526-7D08-974D-AC9C-D0D41C606A20}" dt="2021-10-14T09:43:52.400" v="40"/>
          <ac:inkMkLst>
            <pc:docMk/>
            <pc:sldMk cId="1952018453" sldId="312"/>
            <ac:inkMk id="19" creationId="{A0030457-AB3B-4646-B1C3-BD544E70B1EC}"/>
          </ac:inkMkLst>
        </pc:inkChg>
        <pc:inkChg chg="add del">
          <ac:chgData name="Student Club - SOAR" userId="50e2319d-2768-4941-a78a-61d2adb2c295" providerId="ADAL" clId="{B8BAA526-7D08-974D-AC9C-D0D41C606A20}" dt="2021-10-14T09:43:52.398" v="39"/>
          <ac:inkMkLst>
            <pc:docMk/>
            <pc:sldMk cId="1952018453" sldId="312"/>
            <ac:inkMk id="20" creationId="{CA45B1DD-75E9-0E48-937C-F581DF144513}"/>
          </ac:inkMkLst>
        </pc:inkChg>
        <pc:inkChg chg="add del">
          <ac:chgData name="Student Club - SOAR" userId="50e2319d-2768-4941-a78a-61d2adb2c295" providerId="ADAL" clId="{B8BAA526-7D08-974D-AC9C-D0D41C606A20}" dt="2021-10-14T09:43:52.397" v="38"/>
          <ac:inkMkLst>
            <pc:docMk/>
            <pc:sldMk cId="1952018453" sldId="312"/>
            <ac:inkMk id="21" creationId="{C73A5241-A2A2-AA42-81B0-7C59825B572A}"/>
          </ac:inkMkLst>
        </pc:inkChg>
        <pc:inkChg chg="add del topLvl">
          <ac:chgData name="Student Club - SOAR" userId="50e2319d-2768-4941-a78a-61d2adb2c295" providerId="ADAL" clId="{B8BAA526-7D08-974D-AC9C-D0D41C606A20}" dt="2021-10-14T09:43:52.402" v="41"/>
          <ac:inkMkLst>
            <pc:docMk/>
            <pc:sldMk cId="1952018453" sldId="312"/>
            <ac:inkMk id="22" creationId="{A7CDC1FB-829C-B349-9138-5267E9D4514F}"/>
          </ac:inkMkLst>
        </pc:inkChg>
        <pc:inkChg chg="add del">
          <ac:chgData name="Student Club - SOAR" userId="50e2319d-2768-4941-a78a-61d2adb2c295" providerId="ADAL" clId="{B8BAA526-7D08-974D-AC9C-D0D41C606A20}" dt="2021-10-14T09:43:52.392" v="35"/>
          <ac:inkMkLst>
            <pc:docMk/>
            <pc:sldMk cId="1952018453" sldId="312"/>
            <ac:inkMk id="23" creationId="{9D05155E-DD54-2B40-AA35-34E09AC2BA5B}"/>
          </ac:inkMkLst>
        </pc:inkChg>
        <pc:inkChg chg="add del topLvl">
          <ac:chgData name="Student Club - SOAR" userId="50e2319d-2768-4941-a78a-61d2adb2c295" providerId="ADAL" clId="{B8BAA526-7D08-974D-AC9C-D0D41C606A20}" dt="2021-10-14T09:43:49.450" v="31"/>
          <ac:inkMkLst>
            <pc:docMk/>
            <pc:sldMk cId="1952018453" sldId="312"/>
            <ac:inkMk id="26" creationId="{23F65238-A41C-1240-A53D-D0FDAABC819A}"/>
          </ac:inkMkLst>
        </pc:inkChg>
        <pc:inkChg chg="add del topLvl">
          <ac:chgData name="Student Club - SOAR" userId="50e2319d-2768-4941-a78a-61d2adb2c295" providerId="ADAL" clId="{B8BAA526-7D08-974D-AC9C-D0D41C606A20}" dt="2021-10-14T09:43:49.443" v="30"/>
          <ac:inkMkLst>
            <pc:docMk/>
            <pc:sldMk cId="1952018453" sldId="312"/>
            <ac:inkMk id="27" creationId="{A83AFF95-2AA0-CA47-B8EF-17F45CABFD64}"/>
          </ac:inkMkLst>
        </pc:inkChg>
        <pc:inkChg chg="add del">
          <ac:chgData name="Student Club - SOAR" userId="50e2319d-2768-4941-a78a-61d2adb2c295" providerId="ADAL" clId="{B8BAA526-7D08-974D-AC9C-D0D41C606A20}" dt="2021-10-14T09:43:52.393" v="36"/>
          <ac:inkMkLst>
            <pc:docMk/>
            <pc:sldMk cId="1952018453" sldId="312"/>
            <ac:inkMk id="29" creationId="{BE13968F-937D-5242-A44D-8D035C95D1D7}"/>
          </ac:inkMkLst>
        </pc:inkChg>
        <pc:inkChg chg="add del">
          <ac:chgData name="Student Club - SOAR" userId="50e2319d-2768-4941-a78a-61d2adb2c295" providerId="ADAL" clId="{B8BAA526-7D08-974D-AC9C-D0D41C606A20}" dt="2021-10-14T09:44:23.120" v="52"/>
          <ac:inkMkLst>
            <pc:docMk/>
            <pc:sldMk cId="1952018453" sldId="312"/>
            <ac:inkMk id="30" creationId="{63D9B4B7-E918-2647-A91F-9D5275E1825A}"/>
          </ac:inkMkLst>
        </pc:inkChg>
      </pc:sldChg>
      <pc:sldChg chg="addSp delSp del">
        <pc:chgData name="Student Club - SOAR" userId="50e2319d-2768-4941-a78a-61d2adb2c295" providerId="ADAL" clId="{B8BAA526-7D08-974D-AC9C-D0D41C606A20}" dt="2021-10-14T09:43:10.573" v="8" actId="2696"/>
        <pc:sldMkLst>
          <pc:docMk/>
          <pc:sldMk cId="2939044133" sldId="313"/>
        </pc:sldMkLst>
        <pc:inkChg chg="add del">
          <ac:chgData name="Student Club - SOAR" userId="50e2319d-2768-4941-a78a-61d2adb2c295" providerId="ADAL" clId="{B8BAA526-7D08-974D-AC9C-D0D41C606A20}" dt="2021-10-14T09:43:05.645" v="6"/>
          <ac:inkMkLst>
            <pc:docMk/>
            <pc:sldMk cId="2939044133" sldId="313"/>
            <ac:inkMk id="3" creationId="{029EFC5B-E913-734F-9604-FB72F8CB4D32}"/>
          </ac:inkMkLst>
        </pc:inkChg>
        <pc:inkChg chg="add del">
          <ac:chgData name="Student Club - SOAR" userId="50e2319d-2768-4941-a78a-61d2adb2c295" providerId="ADAL" clId="{B8BAA526-7D08-974D-AC9C-D0D41C606A20}" dt="2021-10-14T09:43:05.647" v="7"/>
          <ac:inkMkLst>
            <pc:docMk/>
            <pc:sldMk cId="2939044133" sldId="313"/>
            <ac:inkMk id="5" creationId="{BD583801-F3C5-C140-A1E1-6D7AA63D7D25}"/>
          </ac:inkMkLst>
        </pc:inkChg>
      </pc:sldChg>
      <pc:sldChg chg="addSp delSp">
        <pc:chgData name="Student Club - SOAR" userId="50e2319d-2768-4941-a78a-61d2adb2c295" providerId="ADAL" clId="{B8BAA526-7D08-974D-AC9C-D0D41C606A20}" dt="2021-10-14T12:00:42.481" v="148"/>
        <pc:sldMkLst>
          <pc:docMk/>
          <pc:sldMk cId="473286007" sldId="316"/>
        </pc:sldMkLst>
        <pc:grpChg chg="add del">
          <ac:chgData name="Student Club - SOAR" userId="50e2319d-2768-4941-a78a-61d2adb2c295" providerId="ADAL" clId="{B8BAA526-7D08-974D-AC9C-D0D41C606A20}" dt="2021-10-14T10:10:45.464" v="56"/>
          <ac:grpSpMkLst>
            <pc:docMk/>
            <pc:sldMk cId="473286007" sldId="316"/>
            <ac:grpSpMk id="6" creationId="{76342FFA-2845-8F49-83F4-323A2CB8DCBD}"/>
          </ac:grpSpMkLst>
        </pc:grpChg>
        <pc:grpChg chg="add">
          <ac:chgData name="Student Club - SOAR" userId="50e2319d-2768-4941-a78a-61d2adb2c295" providerId="ADAL" clId="{B8BAA526-7D08-974D-AC9C-D0D41C606A20}" dt="2021-10-14T12:00:42.481" v="148"/>
          <ac:grpSpMkLst>
            <pc:docMk/>
            <pc:sldMk cId="473286007" sldId="316"/>
            <ac:grpSpMk id="11" creationId="{E9B7FD03-FF99-A84E-BF7A-AD44362874F0}"/>
          </ac:grpSpMkLst>
        </pc:grpChg>
        <pc:grpChg chg="add del">
          <ac:chgData name="Student Club - SOAR" userId="50e2319d-2768-4941-a78a-61d2adb2c295" providerId="ADAL" clId="{B8BAA526-7D08-974D-AC9C-D0D41C606A20}" dt="2021-10-14T10:11:36.832" v="70"/>
          <ac:grpSpMkLst>
            <pc:docMk/>
            <pc:sldMk cId="473286007" sldId="316"/>
            <ac:grpSpMk id="15" creationId="{6AAF0E85-75B1-7845-816D-0816186FE192}"/>
          </ac:grpSpMkLst>
        </pc:grpChg>
        <pc:grpChg chg="add del">
          <ac:chgData name="Student Club - SOAR" userId="50e2319d-2768-4941-a78a-61d2adb2c295" providerId="ADAL" clId="{B8BAA526-7D08-974D-AC9C-D0D41C606A20}" dt="2021-10-14T10:12:02.479" v="79"/>
          <ac:grpSpMkLst>
            <pc:docMk/>
            <pc:sldMk cId="473286007" sldId="316"/>
            <ac:grpSpMk id="21" creationId="{A98DE951-7508-2142-9BD9-26D2014F9EDE}"/>
          </ac:grpSpMkLst>
        </pc:grpChg>
        <pc:grpChg chg="add del">
          <ac:chgData name="Student Club - SOAR" userId="50e2319d-2768-4941-a78a-61d2adb2c295" providerId="ADAL" clId="{B8BAA526-7D08-974D-AC9C-D0D41C606A20}" dt="2021-10-14T10:12:07.781" v="85"/>
          <ac:grpSpMkLst>
            <pc:docMk/>
            <pc:sldMk cId="473286007" sldId="316"/>
            <ac:grpSpMk id="24" creationId="{14E06D60-A79E-AE40-86A7-672A868AA5FE}"/>
          </ac:grpSpMkLst>
        </pc:grpChg>
        <pc:grpChg chg="add del">
          <ac:chgData name="Student Club - SOAR" userId="50e2319d-2768-4941-a78a-61d2adb2c295" providerId="ADAL" clId="{B8BAA526-7D08-974D-AC9C-D0D41C606A20}" dt="2021-10-14T10:12:08.941" v="87"/>
          <ac:grpSpMkLst>
            <pc:docMk/>
            <pc:sldMk cId="473286007" sldId="316"/>
            <ac:grpSpMk id="26" creationId="{063A6499-8363-C147-90C9-F25CDC307A4D}"/>
          </ac:grpSpMkLst>
        </pc:grpChg>
        <pc:grpChg chg="add del">
          <ac:chgData name="Student Club - SOAR" userId="50e2319d-2768-4941-a78a-61d2adb2c295" providerId="ADAL" clId="{B8BAA526-7D08-974D-AC9C-D0D41C606A20}" dt="2021-10-14T10:12:18.476" v="93"/>
          <ac:grpSpMkLst>
            <pc:docMk/>
            <pc:sldMk cId="473286007" sldId="316"/>
            <ac:grpSpMk id="28" creationId="{DDAD8E24-2928-2842-BB8F-C2A36CED68CD}"/>
          </ac:grpSpMkLst>
        </pc:grpChg>
        <pc:grpChg chg="add">
          <ac:chgData name="Student Club - SOAR" userId="50e2319d-2768-4941-a78a-61d2adb2c295" providerId="ADAL" clId="{B8BAA526-7D08-974D-AC9C-D0D41C606A20}" dt="2021-10-14T10:12:18.476" v="93"/>
          <ac:grpSpMkLst>
            <pc:docMk/>
            <pc:sldMk cId="473286007" sldId="316"/>
            <ac:grpSpMk id="34" creationId="{F20222F1-AA0C-3344-B6D9-CD4630E0A379}"/>
          </ac:grpSpMkLst>
        </pc:grpChg>
        <pc:grpChg chg="add del">
          <ac:chgData name="Student Club - SOAR" userId="50e2319d-2768-4941-a78a-61d2adb2c295" providerId="ADAL" clId="{B8BAA526-7D08-974D-AC9C-D0D41C606A20}" dt="2021-10-14T10:12:35.323" v="117"/>
          <ac:grpSpMkLst>
            <pc:docMk/>
            <pc:sldMk cId="473286007" sldId="316"/>
            <ac:grpSpMk id="41" creationId="{71ED5999-B33A-8748-A4AE-74172C8C1729}"/>
          </ac:grpSpMkLst>
        </pc:grpChg>
        <pc:grpChg chg="add">
          <ac:chgData name="Student Club - SOAR" userId="50e2319d-2768-4941-a78a-61d2adb2c295" providerId="ADAL" clId="{B8BAA526-7D08-974D-AC9C-D0D41C606A20}" dt="2021-10-14T10:12:35.323" v="117"/>
          <ac:grpSpMkLst>
            <pc:docMk/>
            <pc:sldMk cId="473286007" sldId="316"/>
            <ac:grpSpMk id="58" creationId="{D5A0D576-4468-DF46-BF0A-86BDCA57801C}"/>
          </ac:grpSpMkLst>
        </pc:grpChg>
        <pc:grpChg chg="add">
          <ac:chgData name="Student Club - SOAR" userId="50e2319d-2768-4941-a78a-61d2adb2c295" providerId="ADAL" clId="{B8BAA526-7D08-974D-AC9C-D0D41C606A20}" dt="2021-10-14T10:13:08.653" v="141"/>
          <ac:grpSpMkLst>
            <pc:docMk/>
            <pc:sldMk cId="473286007" sldId="316"/>
            <ac:grpSpMk id="82" creationId="{679C33FC-117E-8348-9148-2450827DFD14}"/>
          </ac:grpSpMkLst>
        </pc:grpChg>
        <pc:grpChg chg="add">
          <ac:chgData name="Student Club - SOAR" userId="50e2319d-2768-4941-a78a-61d2adb2c295" providerId="ADAL" clId="{B8BAA526-7D08-974D-AC9C-D0D41C606A20}" dt="2021-10-14T10:13:08.653" v="141"/>
          <ac:grpSpMkLst>
            <pc:docMk/>
            <pc:sldMk cId="473286007" sldId="316"/>
            <ac:grpSpMk id="83" creationId="{2D5690C7-8E3C-0A4D-BFB4-5C7047330D01}"/>
          </ac:grpSpMkLst>
        </pc:grpChg>
        <pc:grpChg chg="add">
          <ac:chgData name="Student Club - SOAR" userId="50e2319d-2768-4941-a78a-61d2adb2c295" providerId="ADAL" clId="{B8BAA526-7D08-974D-AC9C-D0D41C606A20}" dt="2021-10-14T10:13:08.653" v="141"/>
          <ac:grpSpMkLst>
            <pc:docMk/>
            <pc:sldMk cId="473286007" sldId="316"/>
            <ac:grpSpMk id="84" creationId="{4D9F0E24-ABC4-CE4A-A375-89BB13200A35}"/>
          </ac:grpSpMkLst>
        </pc:grpChg>
        <pc:inkChg chg="add del">
          <ac:chgData name="Student Club - SOAR" userId="50e2319d-2768-4941-a78a-61d2adb2c295" providerId="ADAL" clId="{B8BAA526-7D08-974D-AC9C-D0D41C606A20}" dt="2021-10-14T12:00:40.026" v="143"/>
          <ac:inkMkLst>
            <pc:docMk/>
            <pc:sldMk cId="473286007" sldId="316"/>
            <ac:inkMk id="3" creationId="{798257FD-5D4D-6044-9D97-147F53600129}"/>
          </ac:inkMkLst>
        </pc:inkChg>
        <pc:inkChg chg="add del topLvl">
          <ac:chgData name="Student Club - SOAR" userId="50e2319d-2768-4941-a78a-61d2adb2c295" providerId="ADAL" clId="{B8BAA526-7D08-974D-AC9C-D0D41C606A20}" dt="2021-10-14T10:10:45.472" v="57"/>
          <ac:inkMkLst>
            <pc:docMk/>
            <pc:sldMk cId="473286007" sldId="316"/>
            <ac:inkMk id="3" creationId="{7BFDA4C6-7D2B-4D41-BE36-C070295E2D90}"/>
          </ac:inkMkLst>
        </pc:inkChg>
        <pc:inkChg chg="add del topLvl">
          <ac:chgData name="Student Club - SOAR" userId="50e2319d-2768-4941-a78a-61d2adb2c295" providerId="ADAL" clId="{B8BAA526-7D08-974D-AC9C-D0D41C606A20}" dt="2021-10-14T10:10:45.464" v="56"/>
          <ac:inkMkLst>
            <pc:docMk/>
            <pc:sldMk cId="473286007" sldId="316"/>
            <ac:inkMk id="4" creationId="{86C9F6CC-3D8A-8C4B-8091-E8C4DD1320C8}"/>
          </ac:inkMkLst>
        </pc:inkChg>
        <pc:inkChg chg="add">
          <ac:chgData name="Student Club - SOAR" userId="50e2319d-2768-4941-a78a-61d2adb2c295" providerId="ADAL" clId="{B8BAA526-7D08-974D-AC9C-D0D41C606A20}" dt="2021-10-14T12:00:40.901" v="144"/>
          <ac:inkMkLst>
            <pc:docMk/>
            <pc:sldMk cId="473286007" sldId="316"/>
            <ac:inkMk id="4" creationId="{A946E0EC-CBB9-8A43-BA21-0D132A0EBA8B}"/>
          </ac:inkMkLst>
        </pc:inkChg>
        <pc:inkChg chg="add">
          <ac:chgData name="Student Club - SOAR" userId="50e2319d-2768-4941-a78a-61d2adb2c295" providerId="ADAL" clId="{B8BAA526-7D08-974D-AC9C-D0D41C606A20}" dt="2021-10-14T12:00:41.304" v="145"/>
          <ac:inkMkLst>
            <pc:docMk/>
            <pc:sldMk cId="473286007" sldId="316"/>
            <ac:inkMk id="6" creationId="{1501CC5E-A08D-4142-8B4C-E1087B1DBAD3}"/>
          </ac:inkMkLst>
        </pc:inkChg>
        <pc:inkChg chg="add">
          <ac:chgData name="Student Club - SOAR" userId="50e2319d-2768-4941-a78a-61d2adb2c295" providerId="ADAL" clId="{B8BAA526-7D08-974D-AC9C-D0D41C606A20}" dt="2021-10-14T12:00:41.630" v="146"/>
          <ac:inkMkLst>
            <pc:docMk/>
            <pc:sldMk cId="473286007" sldId="316"/>
            <ac:inkMk id="7" creationId="{5E4D637A-F620-6A44-81D5-7A0247D71145}"/>
          </ac:inkMkLst>
        </pc:inkChg>
        <pc:inkChg chg="add del">
          <ac:chgData name="Student Club - SOAR" userId="50e2319d-2768-4941-a78a-61d2adb2c295" providerId="ADAL" clId="{B8BAA526-7D08-974D-AC9C-D0D41C606A20}" dt="2021-10-14T10:10:52.830" v="59"/>
          <ac:inkMkLst>
            <pc:docMk/>
            <pc:sldMk cId="473286007" sldId="316"/>
            <ac:inkMk id="7" creationId="{8F2FBCCD-46B0-0942-9094-1EDB1CEE1DF6}"/>
          </ac:inkMkLst>
        </pc:inkChg>
        <pc:inkChg chg="add">
          <ac:chgData name="Student Club - SOAR" userId="50e2319d-2768-4941-a78a-61d2adb2c295" providerId="ADAL" clId="{B8BAA526-7D08-974D-AC9C-D0D41C606A20}" dt="2021-10-14T10:11:05.534" v="60"/>
          <ac:inkMkLst>
            <pc:docMk/>
            <pc:sldMk cId="473286007" sldId="316"/>
            <ac:inkMk id="8" creationId="{772DF905-A3C5-EA44-9E6D-3C2192597FCE}"/>
          </ac:inkMkLst>
        </pc:inkChg>
        <pc:inkChg chg="add">
          <ac:chgData name="Student Club - SOAR" userId="50e2319d-2768-4941-a78a-61d2adb2c295" providerId="ADAL" clId="{B8BAA526-7D08-974D-AC9C-D0D41C606A20}" dt="2021-10-14T12:00:41.902" v="147"/>
          <ac:inkMkLst>
            <pc:docMk/>
            <pc:sldMk cId="473286007" sldId="316"/>
            <ac:inkMk id="9" creationId="{03CD16F6-B1C1-634E-8214-2A996F64FEC6}"/>
          </ac:inkMkLst>
        </pc:inkChg>
        <pc:inkChg chg="add del">
          <ac:chgData name="Student Club - SOAR" userId="50e2319d-2768-4941-a78a-61d2adb2c295" providerId="ADAL" clId="{B8BAA526-7D08-974D-AC9C-D0D41C606A20}" dt="2021-10-14T10:11:24.200" v="66"/>
          <ac:inkMkLst>
            <pc:docMk/>
            <pc:sldMk cId="473286007" sldId="316"/>
            <ac:inkMk id="9" creationId="{8A1695CA-97EB-7041-89BA-03DE167E24AA}"/>
          </ac:inkMkLst>
        </pc:inkChg>
        <pc:inkChg chg="add">
          <ac:chgData name="Student Club - SOAR" userId="50e2319d-2768-4941-a78a-61d2adb2c295" providerId="ADAL" clId="{B8BAA526-7D08-974D-AC9C-D0D41C606A20}" dt="2021-10-14T10:11:17.835" v="62"/>
          <ac:inkMkLst>
            <pc:docMk/>
            <pc:sldMk cId="473286007" sldId="316"/>
            <ac:inkMk id="10" creationId="{9982DC58-32F7-084E-BA58-3390EEC1FE0A}"/>
          </ac:inkMkLst>
        </pc:inkChg>
        <pc:inkChg chg="add del">
          <ac:chgData name="Student Club - SOAR" userId="50e2319d-2768-4941-a78a-61d2adb2c295" providerId="ADAL" clId="{B8BAA526-7D08-974D-AC9C-D0D41C606A20}" dt="2021-10-14T10:11:36.833" v="71"/>
          <ac:inkMkLst>
            <pc:docMk/>
            <pc:sldMk cId="473286007" sldId="316"/>
            <ac:inkMk id="11" creationId="{9E786EEC-E55D-C24A-8D33-4777879BE148}"/>
          </ac:inkMkLst>
        </pc:inkChg>
        <pc:inkChg chg="add del">
          <ac:chgData name="Student Club - SOAR" userId="50e2319d-2768-4941-a78a-61d2adb2c295" providerId="ADAL" clId="{B8BAA526-7D08-974D-AC9C-D0D41C606A20}" dt="2021-10-14T10:11:23.236" v="65"/>
          <ac:inkMkLst>
            <pc:docMk/>
            <pc:sldMk cId="473286007" sldId="316"/>
            <ac:inkMk id="12" creationId="{B919D2FA-D054-6149-9B93-57A95F493C52}"/>
          </ac:inkMkLst>
        </pc:inkChg>
        <pc:inkChg chg="add topLvl">
          <ac:chgData name="Student Club - SOAR" userId="50e2319d-2768-4941-a78a-61d2adb2c295" providerId="ADAL" clId="{B8BAA526-7D08-974D-AC9C-D0D41C606A20}" dt="2021-10-14T10:11:36.832" v="70"/>
          <ac:inkMkLst>
            <pc:docMk/>
            <pc:sldMk cId="473286007" sldId="316"/>
            <ac:inkMk id="13" creationId="{7E08D373-5657-074A-9FF8-906C640120A9}"/>
          </ac:inkMkLst>
        </pc:inkChg>
        <pc:inkChg chg="add del topLvl">
          <ac:chgData name="Student Club - SOAR" userId="50e2319d-2768-4941-a78a-61d2adb2c295" providerId="ADAL" clId="{B8BAA526-7D08-974D-AC9C-D0D41C606A20}" dt="2021-10-14T10:11:36.832" v="70"/>
          <ac:inkMkLst>
            <pc:docMk/>
            <pc:sldMk cId="473286007" sldId="316"/>
            <ac:inkMk id="14" creationId="{F4F95E44-4252-4C4F-A694-7C7E8EAA9B9C}"/>
          </ac:inkMkLst>
        </pc:inkChg>
        <pc:inkChg chg="add">
          <ac:chgData name="Student Club - SOAR" userId="50e2319d-2768-4941-a78a-61d2adb2c295" providerId="ADAL" clId="{B8BAA526-7D08-974D-AC9C-D0D41C606A20}" dt="2021-10-14T10:11:45.796" v="72"/>
          <ac:inkMkLst>
            <pc:docMk/>
            <pc:sldMk cId="473286007" sldId="316"/>
            <ac:inkMk id="16" creationId="{16A59F4B-30B3-8C42-BB79-9136F35732C3}"/>
          </ac:inkMkLst>
        </pc:inkChg>
        <pc:inkChg chg="add del">
          <ac:chgData name="Student Club - SOAR" userId="50e2319d-2768-4941-a78a-61d2adb2c295" providerId="ADAL" clId="{B8BAA526-7D08-974D-AC9C-D0D41C606A20}" dt="2021-10-14T10:11:50.611" v="74"/>
          <ac:inkMkLst>
            <pc:docMk/>
            <pc:sldMk cId="473286007" sldId="316"/>
            <ac:inkMk id="17" creationId="{B82BDDE3-DBE7-4747-9229-EB670099D032}"/>
          </ac:inkMkLst>
        </pc:inkChg>
        <pc:inkChg chg="add">
          <ac:chgData name="Student Club - SOAR" userId="50e2319d-2768-4941-a78a-61d2adb2c295" providerId="ADAL" clId="{B8BAA526-7D08-974D-AC9C-D0D41C606A20}" dt="2021-10-14T10:11:52.449" v="75"/>
          <ac:inkMkLst>
            <pc:docMk/>
            <pc:sldMk cId="473286007" sldId="316"/>
            <ac:inkMk id="18" creationId="{9F8309CF-78AA-884D-97E1-EF5C4E8F4C58}"/>
          </ac:inkMkLst>
        </pc:inkChg>
        <pc:inkChg chg="add del topLvl">
          <ac:chgData name="Student Club - SOAR" userId="50e2319d-2768-4941-a78a-61d2adb2c295" providerId="ADAL" clId="{B8BAA526-7D08-974D-AC9C-D0D41C606A20}" dt="2021-10-14T10:12:02.481" v="80"/>
          <ac:inkMkLst>
            <pc:docMk/>
            <pc:sldMk cId="473286007" sldId="316"/>
            <ac:inkMk id="19" creationId="{3436E35B-FC33-0C42-8E26-0B359C600503}"/>
          </ac:inkMkLst>
        </pc:inkChg>
        <pc:inkChg chg="add del topLvl">
          <ac:chgData name="Student Club - SOAR" userId="50e2319d-2768-4941-a78a-61d2adb2c295" providerId="ADAL" clId="{B8BAA526-7D08-974D-AC9C-D0D41C606A20}" dt="2021-10-14T10:12:02.479" v="79"/>
          <ac:inkMkLst>
            <pc:docMk/>
            <pc:sldMk cId="473286007" sldId="316"/>
            <ac:inkMk id="20" creationId="{27F046F3-E62F-CF42-B8B7-544228F0783C}"/>
          </ac:inkMkLst>
        </pc:inkChg>
        <pc:inkChg chg="add topLvl">
          <ac:chgData name="Student Club - SOAR" userId="50e2319d-2768-4941-a78a-61d2adb2c295" providerId="ADAL" clId="{B8BAA526-7D08-974D-AC9C-D0D41C606A20}" dt="2021-10-14T10:12:18.476" v="93"/>
          <ac:inkMkLst>
            <pc:docMk/>
            <pc:sldMk cId="473286007" sldId="316"/>
            <ac:inkMk id="22" creationId="{C2592325-2262-B04A-A678-F112FE20783E}"/>
          </ac:inkMkLst>
        </pc:inkChg>
        <pc:inkChg chg="add topLvl">
          <ac:chgData name="Student Club - SOAR" userId="50e2319d-2768-4941-a78a-61d2adb2c295" providerId="ADAL" clId="{B8BAA526-7D08-974D-AC9C-D0D41C606A20}" dt="2021-10-14T10:12:18.476" v="93"/>
          <ac:inkMkLst>
            <pc:docMk/>
            <pc:sldMk cId="473286007" sldId="316"/>
            <ac:inkMk id="23" creationId="{D9C9E3A3-7548-F64F-9562-4AEA0EC2795D}"/>
          </ac:inkMkLst>
        </pc:inkChg>
        <pc:inkChg chg="add topLvl">
          <ac:chgData name="Student Club - SOAR" userId="50e2319d-2768-4941-a78a-61d2adb2c295" providerId="ADAL" clId="{B8BAA526-7D08-974D-AC9C-D0D41C606A20}" dt="2021-10-14T10:12:18.476" v="93"/>
          <ac:inkMkLst>
            <pc:docMk/>
            <pc:sldMk cId="473286007" sldId="316"/>
            <ac:inkMk id="25" creationId="{395E190C-9167-FF4D-9184-DC2A497ED776}"/>
          </ac:inkMkLst>
        </pc:inkChg>
        <pc:inkChg chg="add topLvl">
          <ac:chgData name="Student Club - SOAR" userId="50e2319d-2768-4941-a78a-61d2adb2c295" providerId="ADAL" clId="{B8BAA526-7D08-974D-AC9C-D0D41C606A20}" dt="2021-10-14T10:12:18.476" v="93"/>
          <ac:inkMkLst>
            <pc:docMk/>
            <pc:sldMk cId="473286007" sldId="316"/>
            <ac:inkMk id="27" creationId="{1AE7CF7F-828B-5042-A7A8-DE401EB45CD0}"/>
          </ac:inkMkLst>
        </pc:inkChg>
        <pc:inkChg chg="add">
          <ac:chgData name="Student Club - SOAR" userId="50e2319d-2768-4941-a78a-61d2adb2c295" providerId="ADAL" clId="{B8BAA526-7D08-974D-AC9C-D0D41C606A20}" dt="2021-10-14T10:12:14.073" v="88"/>
          <ac:inkMkLst>
            <pc:docMk/>
            <pc:sldMk cId="473286007" sldId="316"/>
            <ac:inkMk id="29" creationId="{BE95E4DC-41D7-5D42-B019-5DA1058D2AFE}"/>
          </ac:inkMkLst>
        </pc:inkChg>
        <pc:inkChg chg="add">
          <ac:chgData name="Student Club - SOAR" userId="50e2319d-2768-4941-a78a-61d2adb2c295" providerId="ADAL" clId="{B8BAA526-7D08-974D-AC9C-D0D41C606A20}" dt="2021-10-14T10:12:14.285" v="89"/>
          <ac:inkMkLst>
            <pc:docMk/>
            <pc:sldMk cId="473286007" sldId="316"/>
            <ac:inkMk id="30" creationId="{51895089-E06E-9244-98B1-E4693775B126}"/>
          </ac:inkMkLst>
        </pc:inkChg>
        <pc:inkChg chg="add">
          <ac:chgData name="Student Club - SOAR" userId="50e2319d-2768-4941-a78a-61d2adb2c295" providerId="ADAL" clId="{B8BAA526-7D08-974D-AC9C-D0D41C606A20}" dt="2021-10-14T10:12:14.718" v="90"/>
          <ac:inkMkLst>
            <pc:docMk/>
            <pc:sldMk cId="473286007" sldId="316"/>
            <ac:inkMk id="31" creationId="{6627F697-F154-7D4E-803E-0834A3C72212}"/>
          </ac:inkMkLst>
        </pc:inkChg>
        <pc:inkChg chg="add">
          <ac:chgData name="Student Club - SOAR" userId="50e2319d-2768-4941-a78a-61d2adb2c295" providerId="ADAL" clId="{B8BAA526-7D08-974D-AC9C-D0D41C606A20}" dt="2021-10-14T10:12:15.757" v="91"/>
          <ac:inkMkLst>
            <pc:docMk/>
            <pc:sldMk cId="473286007" sldId="316"/>
            <ac:inkMk id="32" creationId="{4690B214-F1EF-BE4C-8EFB-167940F04B18}"/>
          </ac:inkMkLst>
        </pc:inkChg>
        <pc:inkChg chg="add">
          <ac:chgData name="Student Club - SOAR" userId="50e2319d-2768-4941-a78a-61d2adb2c295" providerId="ADAL" clId="{B8BAA526-7D08-974D-AC9C-D0D41C606A20}" dt="2021-10-14T10:12:17.516" v="92"/>
          <ac:inkMkLst>
            <pc:docMk/>
            <pc:sldMk cId="473286007" sldId="316"/>
            <ac:inkMk id="33" creationId="{9DC5F49A-57BD-2642-B32F-2DD2DA5CB059}"/>
          </ac:inkMkLst>
        </pc:inkChg>
        <pc:inkChg chg="add topLvl">
          <ac:chgData name="Student Club - SOAR" userId="50e2319d-2768-4941-a78a-61d2adb2c295" providerId="ADAL" clId="{B8BAA526-7D08-974D-AC9C-D0D41C606A20}" dt="2021-10-14T10:12:35.323" v="117"/>
          <ac:inkMkLst>
            <pc:docMk/>
            <pc:sldMk cId="473286007" sldId="316"/>
            <ac:inkMk id="35" creationId="{A476DBA2-7395-9C4C-A4FE-BBA2F391C254}"/>
          </ac:inkMkLst>
        </pc:inkChg>
        <pc:inkChg chg="add topLvl">
          <ac:chgData name="Student Club - SOAR" userId="50e2319d-2768-4941-a78a-61d2adb2c295" providerId="ADAL" clId="{B8BAA526-7D08-974D-AC9C-D0D41C606A20}" dt="2021-10-14T10:12:35.323" v="117"/>
          <ac:inkMkLst>
            <pc:docMk/>
            <pc:sldMk cId="473286007" sldId="316"/>
            <ac:inkMk id="36" creationId="{F1FCE4DF-50E7-A34E-8F6E-9225A1BE5907}"/>
          </ac:inkMkLst>
        </pc:inkChg>
        <pc:inkChg chg="add topLvl">
          <ac:chgData name="Student Club - SOAR" userId="50e2319d-2768-4941-a78a-61d2adb2c295" providerId="ADAL" clId="{B8BAA526-7D08-974D-AC9C-D0D41C606A20}" dt="2021-10-14T10:12:35.323" v="117"/>
          <ac:inkMkLst>
            <pc:docMk/>
            <pc:sldMk cId="473286007" sldId="316"/>
            <ac:inkMk id="37" creationId="{530F9A21-90DE-F645-9494-A652E7736D59}"/>
          </ac:inkMkLst>
        </pc:inkChg>
        <pc:inkChg chg="add topLvl">
          <ac:chgData name="Student Club - SOAR" userId="50e2319d-2768-4941-a78a-61d2adb2c295" providerId="ADAL" clId="{B8BAA526-7D08-974D-AC9C-D0D41C606A20}" dt="2021-10-14T10:12:35.323" v="117"/>
          <ac:inkMkLst>
            <pc:docMk/>
            <pc:sldMk cId="473286007" sldId="316"/>
            <ac:inkMk id="38" creationId="{9D8D63CE-3492-464E-9D3F-3337222DB726}"/>
          </ac:inkMkLst>
        </pc:inkChg>
        <pc:inkChg chg="add topLvl">
          <ac:chgData name="Student Club - SOAR" userId="50e2319d-2768-4941-a78a-61d2adb2c295" providerId="ADAL" clId="{B8BAA526-7D08-974D-AC9C-D0D41C606A20}" dt="2021-10-14T10:12:35.323" v="117"/>
          <ac:inkMkLst>
            <pc:docMk/>
            <pc:sldMk cId="473286007" sldId="316"/>
            <ac:inkMk id="39" creationId="{10ABF2FB-4B98-BC49-95F9-C47FB371E8AD}"/>
          </ac:inkMkLst>
        </pc:inkChg>
        <pc:inkChg chg="add topLvl">
          <ac:chgData name="Student Club - SOAR" userId="50e2319d-2768-4941-a78a-61d2adb2c295" providerId="ADAL" clId="{B8BAA526-7D08-974D-AC9C-D0D41C606A20}" dt="2021-10-14T10:12:35.323" v="117"/>
          <ac:inkMkLst>
            <pc:docMk/>
            <pc:sldMk cId="473286007" sldId="316"/>
            <ac:inkMk id="40" creationId="{2D761D21-A054-AA46-A163-B1DE25CC75A4}"/>
          </ac:inkMkLst>
        </pc:inkChg>
        <pc:inkChg chg="add">
          <ac:chgData name="Student Club - SOAR" userId="50e2319d-2768-4941-a78a-61d2adb2c295" providerId="ADAL" clId="{B8BAA526-7D08-974D-AC9C-D0D41C606A20}" dt="2021-10-14T10:12:28.351" v="101"/>
          <ac:inkMkLst>
            <pc:docMk/>
            <pc:sldMk cId="473286007" sldId="316"/>
            <ac:inkMk id="42" creationId="{AA03E50E-2903-4048-9199-EC9099EAB966}"/>
          </ac:inkMkLst>
        </pc:inkChg>
        <pc:inkChg chg="add">
          <ac:chgData name="Student Club - SOAR" userId="50e2319d-2768-4941-a78a-61d2adb2c295" providerId="ADAL" clId="{B8BAA526-7D08-974D-AC9C-D0D41C606A20}" dt="2021-10-14T10:12:28.519" v="102"/>
          <ac:inkMkLst>
            <pc:docMk/>
            <pc:sldMk cId="473286007" sldId="316"/>
            <ac:inkMk id="43" creationId="{B9D09F66-DB3E-764E-9B04-29D74780C8EC}"/>
          </ac:inkMkLst>
        </pc:inkChg>
        <pc:inkChg chg="add">
          <ac:chgData name="Student Club - SOAR" userId="50e2319d-2768-4941-a78a-61d2adb2c295" providerId="ADAL" clId="{B8BAA526-7D08-974D-AC9C-D0D41C606A20}" dt="2021-10-14T10:12:28.651" v="103"/>
          <ac:inkMkLst>
            <pc:docMk/>
            <pc:sldMk cId="473286007" sldId="316"/>
            <ac:inkMk id="44" creationId="{D571ADF3-EC4F-654E-A2C0-10C081797C40}"/>
          </ac:inkMkLst>
        </pc:inkChg>
        <pc:inkChg chg="add">
          <ac:chgData name="Student Club - SOAR" userId="50e2319d-2768-4941-a78a-61d2adb2c295" providerId="ADAL" clId="{B8BAA526-7D08-974D-AC9C-D0D41C606A20}" dt="2021-10-14T10:12:29.177" v="104"/>
          <ac:inkMkLst>
            <pc:docMk/>
            <pc:sldMk cId="473286007" sldId="316"/>
            <ac:inkMk id="45" creationId="{B3A056FB-D523-4E4A-BEFB-B0AF80FA67FC}"/>
          </ac:inkMkLst>
        </pc:inkChg>
        <pc:inkChg chg="add">
          <ac:chgData name="Student Club - SOAR" userId="50e2319d-2768-4941-a78a-61d2adb2c295" providerId="ADAL" clId="{B8BAA526-7D08-974D-AC9C-D0D41C606A20}" dt="2021-10-14T10:12:29.564" v="105"/>
          <ac:inkMkLst>
            <pc:docMk/>
            <pc:sldMk cId="473286007" sldId="316"/>
            <ac:inkMk id="46" creationId="{99247BB0-5AEE-284C-8FB8-A4565D257213}"/>
          </ac:inkMkLst>
        </pc:inkChg>
        <pc:inkChg chg="add">
          <ac:chgData name="Student Club - SOAR" userId="50e2319d-2768-4941-a78a-61d2adb2c295" providerId="ADAL" clId="{B8BAA526-7D08-974D-AC9C-D0D41C606A20}" dt="2021-10-14T10:12:30.256" v="106"/>
          <ac:inkMkLst>
            <pc:docMk/>
            <pc:sldMk cId="473286007" sldId="316"/>
            <ac:inkMk id="47" creationId="{CABADA4C-8037-F14E-AEB5-9B34DDDF369D}"/>
          </ac:inkMkLst>
        </pc:inkChg>
        <pc:inkChg chg="add">
          <ac:chgData name="Student Club - SOAR" userId="50e2319d-2768-4941-a78a-61d2adb2c295" providerId="ADAL" clId="{B8BAA526-7D08-974D-AC9C-D0D41C606A20}" dt="2021-10-14T10:12:30.516" v="107"/>
          <ac:inkMkLst>
            <pc:docMk/>
            <pc:sldMk cId="473286007" sldId="316"/>
            <ac:inkMk id="48" creationId="{4AA7D439-EF97-6C48-A782-7A3C4E9F5026}"/>
          </ac:inkMkLst>
        </pc:inkChg>
        <pc:inkChg chg="add">
          <ac:chgData name="Student Club - SOAR" userId="50e2319d-2768-4941-a78a-61d2adb2c295" providerId="ADAL" clId="{B8BAA526-7D08-974D-AC9C-D0D41C606A20}" dt="2021-10-14T10:12:30.955" v="108"/>
          <ac:inkMkLst>
            <pc:docMk/>
            <pc:sldMk cId="473286007" sldId="316"/>
            <ac:inkMk id="49" creationId="{CAE3D3EF-89D4-C048-99D0-766180E1F775}"/>
          </ac:inkMkLst>
        </pc:inkChg>
        <pc:inkChg chg="add">
          <ac:chgData name="Student Club - SOAR" userId="50e2319d-2768-4941-a78a-61d2adb2c295" providerId="ADAL" clId="{B8BAA526-7D08-974D-AC9C-D0D41C606A20}" dt="2021-10-14T10:12:31.614" v="109"/>
          <ac:inkMkLst>
            <pc:docMk/>
            <pc:sldMk cId="473286007" sldId="316"/>
            <ac:inkMk id="50" creationId="{37A7148C-FE60-4845-B6A9-33C22F75162D}"/>
          </ac:inkMkLst>
        </pc:inkChg>
        <pc:inkChg chg="add">
          <ac:chgData name="Student Club - SOAR" userId="50e2319d-2768-4941-a78a-61d2adb2c295" providerId="ADAL" clId="{B8BAA526-7D08-974D-AC9C-D0D41C606A20}" dt="2021-10-14T10:12:31.759" v="110"/>
          <ac:inkMkLst>
            <pc:docMk/>
            <pc:sldMk cId="473286007" sldId="316"/>
            <ac:inkMk id="51" creationId="{4F6F706D-7654-5041-BC0F-C33778BB470B}"/>
          </ac:inkMkLst>
        </pc:inkChg>
        <pc:inkChg chg="add">
          <ac:chgData name="Student Club - SOAR" userId="50e2319d-2768-4941-a78a-61d2adb2c295" providerId="ADAL" clId="{B8BAA526-7D08-974D-AC9C-D0D41C606A20}" dt="2021-10-14T10:12:32.400" v="111"/>
          <ac:inkMkLst>
            <pc:docMk/>
            <pc:sldMk cId="473286007" sldId="316"/>
            <ac:inkMk id="52" creationId="{629B3233-7422-B14D-9AFF-5851BB4BC578}"/>
          </ac:inkMkLst>
        </pc:inkChg>
        <pc:inkChg chg="add">
          <ac:chgData name="Student Club - SOAR" userId="50e2319d-2768-4941-a78a-61d2adb2c295" providerId="ADAL" clId="{B8BAA526-7D08-974D-AC9C-D0D41C606A20}" dt="2021-10-14T10:12:32.863" v="112"/>
          <ac:inkMkLst>
            <pc:docMk/>
            <pc:sldMk cId="473286007" sldId="316"/>
            <ac:inkMk id="53" creationId="{1793DAD0-A04E-D540-B5ED-F843F06569DB}"/>
          </ac:inkMkLst>
        </pc:inkChg>
        <pc:inkChg chg="add">
          <ac:chgData name="Student Club - SOAR" userId="50e2319d-2768-4941-a78a-61d2adb2c295" providerId="ADAL" clId="{B8BAA526-7D08-974D-AC9C-D0D41C606A20}" dt="2021-10-14T10:12:33.329" v="113"/>
          <ac:inkMkLst>
            <pc:docMk/>
            <pc:sldMk cId="473286007" sldId="316"/>
            <ac:inkMk id="54" creationId="{7D4D2037-870B-354A-B7F1-DDC8E2917DC5}"/>
          </ac:inkMkLst>
        </pc:inkChg>
        <pc:inkChg chg="add">
          <ac:chgData name="Student Club - SOAR" userId="50e2319d-2768-4941-a78a-61d2adb2c295" providerId="ADAL" clId="{B8BAA526-7D08-974D-AC9C-D0D41C606A20}" dt="2021-10-14T10:12:33.545" v="114"/>
          <ac:inkMkLst>
            <pc:docMk/>
            <pc:sldMk cId="473286007" sldId="316"/>
            <ac:inkMk id="55" creationId="{FFCC8BCD-299C-FE44-A310-DBC862EDBC05}"/>
          </ac:inkMkLst>
        </pc:inkChg>
        <pc:inkChg chg="add">
          <ac:chgData name="Student Club - SOAR" userId="50e2319d-2768-4941-a78a-61d2adb2c295" providerId="ADAL" clId="{B8BAA526-7D08-974D-AC9C-D0D41C606A20}" dt="2021-10-14T10:12:34.281" v="115"/>
          <ac:inkMkLst>
            <pc:docMk/>
            <pc:sldMk cId="473286007" sldId="316"/>
            <ac:inkMk id="56" creationId="{C8BD3F25-A9EE-9144-B7C0-ADF6B3CE1E42}"/>
          </ac:inkMkLst>
        </pc:inkChg>
        <pc:inkChg chg="add">
          <ac:chgData name="Student Club - SOAR" userId="50e2319d-2768-4941-a78a-61d2adb2c295" providerId="ADAL" clId="{B8BAA526-7D08-974D-AC9C-D0D41C606A20}" dt="2021-10-14T10:12:34.737" v="116"/>
          <ac:inkMkLst>
            <pc:docMk/>
            <pc:sldMk cId="473286007" sldId="316"/>
            <ac:inkMk id="57" creationId="{D56430CD-017E-DD42-B6BA-EEB1AE2C645B}"/>
          </ac:inkMkLst>
        </pc:inkChg>
        <pc:inkChg chg="add">
          <ac:chgData name="Student Club - SOAR" userId="50e2319d-2768-4941-a78a-61d2adb2c295" providerId="ADAL" clId="{B8BAA526-7D08-974D-AC9C-D0D41C606A20}" dt="2021-10-14T10:12:57.311" v="118"/>
          <ac:inkMkLst>
            <pc:docMk/>
            <pc:sldMk cId="473286007" sldId="316"/>
            <ac:inkMk id="59" creationId="{384F7806-2478-344A-B312-FFDC3E99E159}"/>
          </ac:inkMkLst>
        </pc:inkChg>
        <pc:inkChg chg="add">
          <ac:chgData name="Student Club - SOAR" userId="50e2319d-2768-4941-a78a-61d2adb2c295" providerId="ADAL" clId="{B8BAA526-7D08-974D-AC9C-D0D41C606A20}" dt="2021-10-14T10:12:58.229" v="119"/>
          <ac:inkMkLst>
            <pc:docMk/>
            <pc:sldMk cId="473286007" sldId="316"/>
            <ac:inkMk id="60" creationId="{29E4EB7D-4CD6-6342-AA2C-A8FD03C25965}"/>
          </ac:inkMkLst>
        </pc:inkChg>
        <pc:inkChg chg="add">
          <ac:chgData name="Student Club - SOAR" userId="50e2319d-2768-4941-a78a-61d2adb2c295" providerId="ADAL" clId="{B8BAA526-7D08-974D-AC9C-D0D41C606A20}" dt="2021-10-14T10:12:58.607" v="120"/>
          <ac:inkMkLst>
            <pc:docMk/>
            <pc:sldMk cId="473286007" sldId="316"/>
            <ac:inkMk id="61" creationId="{F5960C6E-DEDD-064D-9431-1C9D040B1D66}"/>
          </ac:inkMkLst>
        </pc:inkChg>
        <pc:inkChg chg="add">
          <ac:chgData name="Student Club - SOAR" userId="50e2319d-2768-4941-a78a-61d2adb2c295" providerId="ADAL" clId="{B8BAA526-7D08-974D-AC9C-D0D41C606A20}" dt="2021-10-14T10:12:59.342" v="121"/>
          <ac:inkMkLst>
            <pc:docMk/>
            <pc:sldMk cId="473286007" sldId="316"/>
            <ac:inkMk id="62" creationId="{8A2B628D-A13F-F041-9FF3-F2573248537A}"/>
          </ac:inkMkLst>
        </pc:inkChg>
        <pc:inkChg chg="add">
          <ac:chgData name="Student Club - SOAR" userId="50e2319d-2768-4941-a78a-61d2adb2c295" providerId="ADAL" clId="{B8BAA526-7D08-974D-AC9C-D0D41C606A20}" dt="2021-10-14T10:12:59.454" v="122"/>
          <ac:inkMkLst>
            <pc:docMk/>
            <pc:sldMk cId="473286007" sldId="316"/>
            <ac:inkMk id="63" creationId="{802CB3C5-5C8E-A848-BD57-1F15E9FBEDC4}"/>
          </ac:inkMkLst>
        </pc:inkChg>
        <pc:inkChg chg="add">
          <ac:chgData name="Student Club - SOAR" userId="50e2319d-2768-4941-a78a-61d2adb2c295" providerId="ADAL" clId="{B8BAA526-7D08-974D-AC9C-D0D41C606A20}" dt="2021-10-14T10:12:59.574" v="123"/>
          <ac:inkMkLst>
            <pc:docMk/>
            <pc:sldMk cId="473286007" sldId="316"/>
            <ac:inkMk id="64" creationId="{74F7A880-D417-9740-9803-29F7D0CAB90F}"/>
          </ac:inkMkLst>
        </pc:inkChg>
        <pc:inkChg chg="add">
          <ac:chgData name="Student Club - SOAR" userId="50e2319d-2768-4941-a78a-61d2adb2c295" providerId="ADAL" clId="{B8BAA526-7D08-974D-AC9C-D0D41C606A20}" dt="2021-10-14T10:13:00.130" v="124"/>
          <ac:inkMkLst>
            <pc:docMk/>
            <pc:sldMk cId="473286007" sldId="316"/>
            <ac:inkMk id="65" creationId="{8BA384F8-7795-B145-9242-F66B8F7A7B3C}"/>
          </ac:inkMkLst>
        </pc:inkChg>
        <pc:inkChg chg="add">
          <ac:chgData name="Student Club - SOAR" userId="50e2319d-2768-4941-a78a-61d2adb2c295" providerId="ADAL" clId="{B8BAA526-7D08-974D-AC9C-D0D41C606A20}" dt="2021-10-14T10:13:00.274" v="125"/>
          <ac:inkMkLst>
            <pc:docMk/>
            <pc:sldMk cId="473286007" sldId="316"/>
            <ac:inkMk id="66" creationId="{7D18F398-1FAD-B947-A342-F79DFDB74637}"/>
          </ac:inkMkLst>
        </pc:inkChg>
        <pc:inkChg chg="add">
          <ac:chgData name="Student Club - SOAR" userId="50e2319d-2768-4941-a78a-61d2adb2c295" providerId="ADAL" clId="{B8BAA526-7D08-974D-AC9C-D0D41C606A20}" dt="2021-10-14T10:13:01.090" v="126"/>
          <ac:inkMkLst>
            <pc:docMk/>
            <pc:sldMk cId="473286007" sldId="316"/>
            <ac:inkMk id="67" creationId="{3D20C6CA-DF36-474B-98C6-ADF13DADB0CA}"/>
          </ac:inkMkLst>
        </pc:inkChg>
        <pc:inkChg chg="add">
          <ac:chgData name="Student Club - SOAR" userId="50e2319d-2768-4941-a78a-61d2adb2c295" providerId="ADAL" clId="{B8BAA526-7D08-974D-AC9C-D0D41C606A20}" dt="2021-10-14T10:13:01.658" v="127"/>
          <ac:inkMkLst>
            <pc:docMk/>
            <pc:sldMk cId="473286007" sldId="316"/>
            <ac:inkMk id="68" creationId="{CA5BE97F-4C4E-1446-9A88-454C0C910A3B}"/>
          </ac:inkMkLst>
        </pc:inkChg>
        <pc:inkChg chg="add">
          <ac:chgData name="Student Club - SOAR" userId="50e2319d-2768-4941-a78a-61d2adb2c295" providerId="ADAL" clId="{B8BAA526-7D08-974D-AC9C-D0D41C606A20}" dt="2021-10-14T10:13:02.279" v="128"/>
          <ac:inkMkLst>
            <pc:docMk/>
            <pc:sldMk cId="473286007" sldId="316"/>
            <ac:inkMk id="69" creationId="{4EE3EFA6-1850-5F41-9987-15328B7A1576}"/>
          </ac:inkMkLst>
        </pc:inkChg>
        <pc:inkChg chg="add">
          <ac:chgData name="Student Club - SOAR" userId="50e2319d-2768-4941-a78a-61d2adb2c295" providerId="ADAL" clId="{B8BAA526-7D08-974D-AC9C-D0D41C606A20}" dt="2021-10-14T10:13:02.794" v="129"/>
          <ac:inkMkLst>
            <pc:docMk/>
            <pc:sldMk cId="473286007" sldId="316"/>
            <ac:inkMk id="70" creationId="{5058A331-CEA2-8948-A894-A06918CD5C34}"/>
          </ac:inkMkLst>
        </pc:inkChg>
        <pc:inkChg chg="add">
          <ac:chgData name="Student Club - SOAR" userId="50e2319d-2768-4941-a78a-61d2adb2c295" providerId="ADAL" clId="{B8BAA526-7D08-974D-AC9C-D0D41C606A20}" dt="2021-10-14T10:13:02.917" v="130"/>
          <ac:inkMkLst>
            <pc:docMk/>
            <pc:sldMk cId="473286007" sldId="316"/>
            <ac:inkMk id="71" creationId="{94018B3B-BD15-FD40-9FBB-FC63E52101E6}"/>
          </ac:inkMkLst>
        </pc:inkChg>
        <pc:inkChg chg="add">
          <ac:chgData name="Student Club - SOAR" userId="50e2319d-2768-4941-a78a-61d2adb2c295" providerId="ADAL" clId="{B8BAA526-7D08-974D-AC9C-D0D41C606A20}" dt="2021-10-14T10:13:03.087" v="131"/>
          <ac:inkMkLst>
            <pc:docMk/>
            <pc:sldMk cId="473286007" sldId="316"/>
            <ac:inkMk id="72" creationId="{F568002D-217B-2945-8B8D-615DEB6EBD23}"/>
          </ac:inkMkLst>
        </pc:inkChg>
        <pc:inkChg chg="add">
          <ac:chgData name="Student Club - SOAR" userId="50e2319d-2768-4941-a78a-61d2adb2c295" providerId="ADAL" clId="{B8BAA526-7D08-974D-AC9C-D0D41C606A20}" dt="2021-10-14T10:13:03.276" v="132"/>
          <ac:inkMkLst>
            <pc:docMk/>
            <pc:sldMk cId="473286007" sldId="316"/>
            <ac:inkMk id="73" creationId="{EDA14516-45DB-D14D-8192-A55444E39338}"/>
          </ac:inkMkLst>
        </pc:inkChg>
        <pc:inkChg chg="add">
          <ac:chgData name="Student Club - SOAR" userId="50e2319d-2768-4941-a78a-61d2adb2c295" providerId="ADAL" clId="{B8BAA526-7D08-974D-AC9C-D0D41C606A20}" dt="2021-10-14T10:13:04.333" v="133"/>
          <ac:inkMkLst>
            <pc:docMk/>
            <pc:sldMk cId="473286007" sldId="316"/>
            <ac:inkMk id="74" creationId="{2523D55D-8027-9B43-841F-4FE1ACFC3933}"/>
          </ac:inkMkLst>
        </pc:inkChg>
        <pc:inkChg chg="add">
          <ac:chgData name="Student Club - SOAR" userId="50e2319d-2768-4941-a78a-61d2adb2c295" providerId="ADAL" clId="{B8BAA526-7D08-974D-AC9C-D0D41C606A20}" dt="2021-10-14T10:13:04.727" v="134"/>
          <ac:inkMkLst>
            <pc:docMk/>
            <pc:sldMk cId="473286007" sldId="316"/>
            <ac:inkMk id="75" creationId="{401EA6BE-515C-E44E-AA84-8E881ED6E95C}"/>
          </ac:inkMkLst>
        </pc:inkChg>
        <pc:inkChg chg="add">
          <ac:chgData name="Student Club - SOAR" userId="50e2319d-2768-4941-a78a-61d2adb2c295" providerId="ADAL" clId="{B8BAA526-7D08-974D-AC9C-D0D41C606A20}" dt="2021-10-14T10:13:05.010" v="135"/>
          <ac:inkMkLst>
            <pc:docMk/>
            <pc:sldMk cId="473286007" sldId="316"/>
            <ac:inkMk id="76" creationId="{9DB2B9FD-0EAE-C54E-B046-2E772853F5AD}"/>
          </ac:inkMkLst>
        </pc:inkChg>
        <pc:inkChg chg="add">
          <ac:chgData name="Student Club - SOAR" userId="50e2319d-2768-4941-a78a-61d2adb2c295" providerId="ADAL" clId="{B8BAA526-7D08-974D-AC9C-D0D41C606A20}" dt="2021-10-14T10:13:05.599" v="136"/>
          <ac:inkMkLst>
            <pc:docMk/>
            <pc:sldMk cId="473286007" sldId="316"/>
            <ac:inkMk id="77" creationId="{355BD64D-F358-AE49-A5CC-AB8B0B434BE7}"/>
          </ac:inkMkLst>
        </pc:inkChg>
        <pc:inkChg chg="add">
          <ac:chgData name="Student Club - SOAR" userId="50e2319d-2768-4941-a78a-61d2adb2c295" providerId="ADAL" clId="{B8BAA526-7D08-974D-AC9C-D0D41C606A20}" dt="2021-10-14T10:13:06.149" v="137"/>
          <ac:inkMkLst>
            <pc:docMk/>
            <pc:sldMk cId="473286007" sldId="316"/>
            <ac:inkMk id="78" creationId="{3B7FFA75-C7CB-6141-A26E-18204CE265B7}"/>
          </ac:inkMkLst>
        </pc:inkChg>
        <pc:inkChg chg="add">
          <ac:chgData name="Student Club - SOAR" userId="50e2319d-2768-4941-a78a-61d2adb2c295" providerId="ADAL" clId="{B8BAA526-7D08-974D-AC9C-D0D41C606A20}" dt="2021-10-14T10:13:06.645" v="138"/>
          <ac:inkMkLst>
            <pc:docMk/>
            <pc:sldMk cId="473286007" sldId="316"/>
            <ac:inkMk id="79" creationId="{8DB4E480-453A-7749-9F65-C613CE0493F0}"/>
          </ac:inkMkLst>
        </pc:inkChg>
        <pc:inkChg chg="add">
          <ac:chgData name="Student Club - SOAR" userId="50e2319d-2768-4941-a78a-61d2adb2c295" providerId="ADAL" clId="{B8BAA526-7D08-974D-AC9C-D0D41C606A20}" dt="2021-10-14T10:13:07.058" v="139"/>
          <ac:inkMkLst>
            <pc:docMk/>
            <pc:sldMk cId="473286007" sldId="316"/>
            <ac:inkMk id="80" creationId="{47E18302-55B9-8B4F-8298-0CAAE8AA0520}"/>
          </ac:inkMkLst>
        </pc:inkChg>
        <pc:inkChg chg="add">
          <ac:chgData name="Student Club - SOAR" userId="50e2319d-2768-4941-a78a-61d2adb2c295" providerId="ADAL" clId="{B8BAA526-7D08-974D-AC9C-D0D41C606A20}" dt="2021-10-14T10:13:07.997" v="140"/>
          <ac:inkMkLst>
            <pc:docMk/>
            <pc:sldMk cId="473286007" sldId="316"/>
            <ac:inkMk id="81" creationId="{1300CABB-C715-C742-B19F-DF5D18A7BF38}"/>
          </ac:inkMkLst>
        </pc:inkChg>
      </pc:sldChg>
    </pc:docChg>
  </pc:docChgLst>
  <pc:docChgLst>
    <pc:chgData name="Student Club - SOAR" userId="50e2319d-2768-4941-a78a-61d2adb2c295" providerId="ADAL" clId="{CA9DDF32-9596-9A45-BA75-A2606E7C5504}"/>
    <pc:docChg chg="custSel modSld">
      <pc:chgData name="Student Club - SOAR" userId="50e2319d-2768-4941-a78a-61d2adb2c295" providerId="ADAL" clId="{CA9DDF32-9596-9A45-BA75-A2606E7C5504}" dt="2021-10-12T09:30:16.596" v="49"/>
      <pc:docMkLst>
        <pc:docMk/>
      </pc:docMkLst>
      <pc:sldChg chg="addSp delSp">
        <pc:chgData name="Student Club - SOAR" userId="50e2319d-2768-4941-a78a-61d2adb2c295" providerId="ADAL" clId="{CA9DDF32-9596-9A45-BA75-A2606E7C5504}" dt="2021-10-12T09:30:16.596" v="49"/>
        <pc:sldMkLst>
          <pc:docMk/>
          <pc:sldMk cId="3324717100" sldId="266"/>
        </pc:sldMkLst>
        <pc:grpChg chg="add">
          <ac:chgData name="Student Club - SOAR" userId="50e2319d-2768-4941-a78a-61d2adb2c295" providerId="ADAL" clId="{CA9DDF32-9596-9A45-BA75-A2606E7C5504}" dt="2021-10-12T09:29:38.148" v="6"/>
          <ac:grpSpMkLst>
            <pc:docMk/>
            <pc:sldMk cId="3324717100" sldId="266"/>
            <ac:grpSpMk id="10" creationId="{7253DE2E-F5A6-4E44-8696-5B6B16E8CE8F}"/>
          </ac:grpSpMkLst>
        </pc:grpChg>
        <pc:grpChg chg="add del">
          <ac:chgData name="Student Club - SOAR" userId="50e2319d-2768-4941-a78a-61d2adb2c295" providerId="ADAL" clId="{CA9DDF32-9596-9A45-BA75-A2606E7C5504}" dt="2021-10-12T09:29:58.386" v="18"/>
          <ac:grpSpMkLst>
            <pc:docMk/>
            <pc:sldMk cId="3324717100" sldId="266"/>
            <ac:grpSpMk id="16" creationId="{DB7E06EB-5B5B-C64E-8CB3-EDFA365A921B}"/>
          </ac:grpSpMkLst>
        </pc:grpChg>
        <pc:grpChg chg="add del">
          <ac:chgData name="Student Club - SOAR" userId="50e2319d-2768-4941-a78a-61d2adb2c295" providerId="ADAL" clId="{CA9DDF32-9596-9A45-BA75-A2606E7C5504}" dt="2021-10-12T09:30:12.075" v="36"/>
          <ac:grpSpMkLst>
            <pc:docMk/>
            <pc:sldMk cId="3324717100" sldId="266"/>
            <ac:grpSpMk id="28" creationId="{21791C42-D1E6-EB40-8129-B1F96584C7FA}"/>
          </ac:grpSpMkLst>
        </pc:grpChg>
        <pc:grpChg chg="add del">
          <ac:chgData name="Student Club - SOAR" userId="50e2319d-2768-4941-a78a-61d2adb2c295" providerId="ADAL" clId="{CA9DDF32-9596-9A45-BA75-A2606E7C5504}" dt="2021-10-12T09:30:12.454" v="41"/>
          <ac:grpSpMkLst>
            <pc:docMk/>
            <pc:sldMk cId="3324717100" sldId="266"/>
            <ac:grpSpMk id="30" creationId="{909B61AE-0F38-424A-8D83-02A35FFAAEFA}"/>
          </ac:grpSpMkLst>
        </pc:grpChg>
        <pc:grpChg chg="add">
          <ac:chgData name="Student Club - SOAR" userId="50e2319d-2768-4941-a78a-61d2adb2c295" providerId="ADAL" clId="{CA9DDF32-9596-9A45-BA75-A2606E7C5504}" dt="2021-10-12T09:30:16.596" v="49"/>
          <ac:grpSpMkLst>
            <pc:docMk/>
            <pc:sldMk cId="3324717100" sldId="266"/>
            <ac:grpSpMk id="37" creationId="{9A0EC2B8-C399-8642-BB28-EE1F41D120B9}"/>
          </ac:grpSpMkLst>
        </pc:grpChg>
        <pc:inkChg chg="add del">
          <ac:chgData name="Student Club - SOAR" userId="50e2319d-2768-4941-a78a-61d2adb2c295" providerId="ADAL" clId="{CA9DDF32-9596-9A45-BA75-A2606E7C5504}" dt="2021-10-12T09:29:32.756" v="1"/>
          <ac:inkMkLst>
            <pc:docMk/>
            <pc:sldMk cId="3324717100" sldId="266"/>
            <ac:inkMk id="3" creationId="{0B445199-7E03-C743-AD30-2D2518DF2C7F}"/>
          </ac:inkMkLst>
        </pc:inkChg>
        <pc:inkChg chg="add">
          <ac:chgData name="Student Club - SOAR" userId="50e2319d-2768-4941-a78a-61d2adb2c295" providerId="ADAL" clId="{CA9DDF32-9596-9A45-BA75-A2606E7C5504}" dt="2021-10-12T09:29:35.592" v="2"/>
          <ac:inkMkLst>
            <pc:docMk/>
            <pc:sldMk cId="3324717100" sldId="266"/>
            <ac:inkMk id="5" creationId="{1DA7B048-9071-4D4F-AD61-DFC0C1F2B57A}"/>
          </ac:inkMkLst>
        </pc:inkChg>
        <pc:inkChg chg="add">
          <ac:chgData name="Student Club - SOAR" userId="50e2319d-2768-4941-a78a-61d2adb2c295" providerId="ADAL" clId="{CA9DDF32-9596-9A45-BA75-A2606E7C5504}" dt="2021-10-12T09:29:36.386" v="3"/>
          <ac:inkMkLst>
            <pc:docMk/>
            <pc:sldMk cId="3324717100" sldId="266"/>
            <ac:inkMk id="7" creationId="{0FD7ED30-EDB2-C442-87F6-270D20F2BD95}"/>
          </ac:inkMkLst>
        </pc:inkChg>
        <pc:inkChg chg="add">
          <ac:chgData name="Student Club - SOAR" userId="50e2319d-2768-4941-a78a-61d2adb2c295" providerId="ADAL" clId="{CA9DDF32-9596-9A45-BA75-A2606E7C5504}" dt="2021-10-12T09:29:36.812" v="4"/>
          <ac:inkMkLst>
            <pc:docMk/>
            <pc:sldMk cId="3324717100" sldId="266"/>
            <ac:inkMk id="8" creationId="{DB6F707A-1FCB-4F4B-8EF0-B105DA618A29}"/>
          </ac:inkMkLst>
        </pc:inkChg>
        <pc:inkChg chg="add">
          <ac:chgData name="Student Club - SOAR" userId="50e2319d-2768-4941-a78a-61d2adb2c295" providerId="ADAL" clId="{CA9DDF32-9596-9A45-BA75-A2606E7C5504}" dt="2021-10-12T09:29:37.230" v="5"/>
          <ac:inkMkLst>
            <pc:docMk/>
            <pc:sldMk cId="3324717100" sldId="266"/>
            <ac:inkMk id="9" creationId="{5A6A3273-2F87-B446-9DFB-B4FFD6D66427}"/>
          </ac:inkMkLst>
        </pc:inkChg>
        <pc:inkChg chg="add del">
          <ac:chgData name="Student Club - SOAR" userId="50e2319d-2768-4941-a78a-61d2adb2c295" providerId="ADAL" clId="{CA9DDF32-9596-9A45-BA75-A2606E7C5504}" dt="2021-10-12T09:29:46.808" v="8"/>
          <ac:inkMkLst>
            <pc:docMk/>
            <pc:sldMk cId="3324717100" sldId="266"/>
            <ac:inkMk id="11" creationId="{72235FC1-A637-B14B-84B6-9A8DD1994BBD}"/>
          </ac:inkMkLst>
        </pc:inkChg>
        <pc:inkChg chg="add del">
          <ac:chgData name="Student Club - SOAR" userId="50e2319d-2768-4941-a78a-61d2adb2c295" providerId="ADAL" clId="{CA9DDF32-9596-9A45-BA75-A2606E7C5504}" dt="2021-10-12T09:29:49.439" v="10"/>
          <ac:inkMkLst>
            <pc:docMk/>
            <pc:sldMk cId="3324717100" sldId="266"/>
            <ac:inkMk id="12" creationId="{96D33A83-1B7A-BA4A-9913-F800BE7E2817}"/>
          </ac:inkMkLst>
        </pc:inkChg>
        <pc:inkChg chg="add del">
          <ac:chgData name="Student Club - SOAR" userId="50e2319d-2768-4941-a78a-61d2adb2c295" providerId="ADAL" clId="{CA9DDF32-9596-9A45-BA75-A2606E7C5504}" dt="2021-10-12T09:29:52.102" v="12"/>
          <ac:inkMkLst>
            <pc:docMk/>
            <pc:sldMk cId="3324717100" sldId="266"/>
            <ac:inkMk id="13" creationId="{A8613E26-D291-4145-8682-D40CC43B0160}"/>
          </ac:inkMkLst>
        </pc:inkChg>
        <pc:inkChg chg="add del topLvl">
          <ac:chgData name="Student Club - SOAR" userId="50e2319d-2768-4941-a78a-61d2adb2c295" providerId="ADAL" clId="{CA9DDF32-9596-9A45-BA75-A2606E7C5504}" dt="2021-10-12T09:29:58.386" v="18"/>
          <ac:inkMkLst>
            <pc:docMk/>
            <pc:sldMk cId="3324717100" sldId="266"/>
            <ac:inkMk id="14" creationId="{D29BCF64-E7D0-5C4D-B436-434032337B68}"/>
          </ac:inkMkLst>
        </pc:inkChg>
        <pc:inkChg chg="add del topLvl">
          <ac:chgData name="Student Club - SOAR" userId="50e2319d-2768-4941-a78a-61d2adb2c295" providerId="ADAL" clId="{CA9DDF32-9596-9A45-BA75-A2606E7C5504}" dt="2021-10-12T09:29:58.389" v="19"/>
          <ac:inkMkLst>
            <pc:docMk/>
            <pc:sldMk cId="3324717100" sldId="266"/>
            <ac:inkMk id="15" creationId="{660C1C0E-F05A-7648-B31B-42069B92A8C0}"/>
          </ac:inkMkLst>
        </pc:inkChg>
        <pc:inkChg chg="add del">
          <ac:chgData name="Student Club - SOAR" userId="50e2319d-2768-4941-a78a-61d2adb2c295" providerId="ADAL" clId="{CA9DDF32-9596-9A45-BA75-A2606E7C5504}" dt="2021-10-12T09:29:58.383" v="17"/>
          <ac:inkMkLst>
            <pc:docMk/>
            <pc:sldMk cId="3324717100" sldId="266"/>
            <ac:inkMk id="17" creationId="{44AAD58B-4C39-4641-9659-9062625AEA9F}"/>
          </ac:inkMkLst>
        </pc:inkChg>
        <pc:inkChg chg="add">
          <ac:chgData name="Student Club - SOAR" userId="50e2319d-2768-4941-a78a-61d2adb2c295" providerId="ADAL" clId="{CA9DDF32-9596-9A45-BA75-A2606E7C5504}" dt="2021-10-12T09:30:00.890" v="20"/>
          <ac:inkMkLst>
            <pc:docMk/>
            <pc:sldMk cId="3324717100" sldId="266"/>
            <ac:inkMk id="18" creationId="{AF035CD8-7DF1-B044-A8DE-CC7D4F9E8B11}"/>
          </ac:inkMkLst>
        </pc:inkChg>
        <pc:inkChg chg="add del">
          <ac:chgData name="Student Club - SOAR" userId="50e2319d-2768-4941-a78a-61d2adb2c295" providerId="ADAL" clId="{CA9DDF32-9596-9A45-BA75-A2606E7C5504}" dt="2021-10-12T09:30:04.319" v="23"/>
          <ac:inkMkLst>
            <pc:docMk/>
            <pc:sldMk cId="3324717100" sldId="266"/>
            <ac:inkMk id="19" creationId="{59AE3BD8-6B48-FF49-8466-DB564B20531D}"/>
          </ac:inkMkLst>
        </pc:inkChg>
        <pc:inkChg chg="add del">
          <ac:chgData name="Student Club - SOAR" userId="50e2319d-2768-4941-a78a-61d2adb2c295" providerId="ADAL" clId="{CA9DDF32-9596-9A45-BA75-A2606E7C5504}" dt="2021-10-12T09:30:04.320" v="24"/>
          <ac:inkMkLst>
            <pc:docMk/>
            <pc:sldMk cId="3324717100" sldId="266"/>
            <ac:inkMk id="20" creationId="{C420815E-BD88-4A42-9EF3-3F2FDD050A9F}"/>
          </ac:inkMkLst>
        </pc:inkChg>
        <pc:inkChg chg="add del">
          <ac:chgData name="Student Club - SOAR" userId="50e2319d-2768-4941-a78a-61d2adb2c295" providerId="ADAL" clId="{CA9DDF32-9596-9A45-BA75-A2606E7C5504}" dt="2021-10-12T09:30:07.755" v="28"/>
          <ac:inkMkLst>
            <pc:docMk/>
            <pc:sldMk cId="3324717100" sldId="266"/>
            <ac:inkMk id="21" creationId="{F5F3E127-2FB4-104D-B004-3AE9FA3BC1A2}"/>
          </ac:inkMkLst>
        </pc:inkChg>
        <pc:inkChg chg="add del">
          <ac:chgData name="Student Club - SOAR" userId="50e2319d-2768-4941-a78a-61d2adb2c295" providerId="ADAL" clId="{CA9DDF32-9596-9A45-BA75-A2606E7C5504}" dt="2021-10-12T09:30:07.754" v="27"/>
          <ac:inkMkLst>
            <pc:docMk/>
            <pc:sldMk cId="3324717100" sldId="266"/>
            <ac:inkMk id="22" creationId="{FFFE1DCC-62C5-964D-96D3-6652D550A051}"/>
          </ac:inkMkLst>
        </pc:inkChg>
        <pc:inkChg chg="add del topLvl">
          <ac:chgData name="Student Club - SOAR" userId="50e2319d-2768-4941-a78a-61d2adb2c295" providerId="ADAL" clId="{CA9DDF32-9596-9A45-BA75-A2606E7C5504}" dt="2021-10-12T09:30:12.453" v="40"/>
          <ac:inkMkLst>
            <pc:docMk/>
            <pc:sldMk cId="3324717100" sldId="266"/>
            <ac:inkMk id="23" creationId="{A8A1280E-485F-B64A-9A95-5711619D22AD}"/>
          </ac:inkMkLst>
        </pc:inkChg>
        <pc:inkChg chg="add del topLvl">
          <ac:chgData name="Student Club - SOAR" userId="50e2319d-2768-4941-a78a-61d2adb2c295" providerId="ADAL" clId="{CA9DDF32-9596-9A45-BA75-A2606E7C5504}" dt="2021-10-12T09:30:12.455" v="42"/>
          <ac:inkMkLst>
            <pc:docMk/>
            <pc:sldMk cId="3324717100" sldId="266"/>
            <ac:inkMk id="24" creationId="{F117585B-7640-BA47-8348-4140C9998FE9}"/>
          </ac:inkMkLst>
        </pc:inkChg>
        <pc:inkChg chg="add del topLvl">
          <ac:chgData name="Student Club - SOAR" userId="50e2319d-2768-4941-a78a-61d2adb2c295" providerId="ADAL" clId="{CA9DDF32-9596-9A45-BA75-A2606E7C5504}" dt="2021-10-12T09:30:12.449" v="38"/>
          <ac:inkMkLst>
            <pc:docMk/>
            <pc:sldMk cId="3324717100" sldId="266"/>
            <ac:inkMk id="25" creationId="{5BD73B33-DA78-CE40-AE6A-C34B7470C318}"/>
          </ac:inkMkLst>
        </pc:inkChg>
        <pc:inkChg chg="add del topLvl">
          <ac:chgData name="Student Club - SOAR" userId="50e2319d-2768-4941-a78a-61d2adb2c295" providerId="ADAL" clId="{CA9DDF32-9596-9A45-BA75-A2606E7C5504}" dt="2021-10-12T09:30:12.448" v="37"/>
          <ac:inkMkLst>
            <pc:docMk/>
            <pc:sldMk cId="3324717100" sldId="266"/>
            <ac:inkMk id="26" creationId="{729B58BD-552C-924D-AA42-38CDF024B037}"/>
          </ac:inkMkLst>
        </pc:inkChg>
        <pc:inkChg chg="add del topLvl">
          <ac:chgData name="Student Club - SOAR" userId="50e2319d-2768-4941-a78a-61d2adb2c295" providerId="ADAL" clId="{CA9DDF32-9596-9A45-BA75-A2606E7C5504}" dt="2021-10-12T09:30:12.454" v="41"/>
          <ac:inkMkLst>
            <pc:docMk/>
            <pc:sldMk cId="3324717100" sldId="266"/>
            <ac:inkMk id="27" creationId="{D6ECA9D4-3537-2848-93B9-DB487D2D79FA}"/>
          </ac:inkMkLst>
        </pc:inkChg>
        <pc:inkChg chg="add del">
          <ac:chgData name="Student Club - SOAR" userId="50e2319d-2768-4941-a78a-61d2adb2c295" providerId="ADAL" clId="{CA9DDF32-9596-9A45-BA75-A2606E7C5504}" dt="2021-10-12T09:30:12.452" v="39"/>
          <ac:inkMkLst>
            <pc:docMk/>
            <pc:sldMk cId="3324717100" sldId="266"/>
            <ac:inkMk id="29" creationId="{27A94B8C-3305-794F-B68C-582A00A29B21}"/>
          </ac:inkMkLst>
        </pc:inkChg>
        <pc:inkChg chg="add">
          <ac:chgData name="Student Club - SOAR" userId="50e2319d-2768-4941-a78a-61d2adb2c295" providerId="ADAL" clId="{CA9DDF32-9596-9A45-BA75-A2606E7C5504}" dt="2021-10-12T09:30:13.673" v="43"/>
          <ac:inkMkLst>
            <pc:docMk/>
            <pc:sldMk cId="3324717100" sldId="266"/>
            <ac:inkMk id="31" creationId="{624BEC7C-AD5F-BD4F-A93B-9BF3A305C015}"/>
          </ac:inkMkLst>
        </pc:inkChg>
        <pc:inkChg chg="add">
          <ac:chgData name="Student Club - SOAR" userId="50e2319d-2768-4941-a78a-61d2adb2c295" providerId="ADAL" clId="{CA9DDF32-9596-9A45-BA75-A2606E7C5504}" dt="2021-10-12T09:30:14.268" v="44"/>
          <ac:inkMkLst>
            <pc:docMk/>
            <pc:sldMk cId="3324717100" sldId="266"/>
            <ac:inkMk id="32" creationId="{5D26426E-79A9-3E47-8D61-74A340AB9CDD}"/>
          </ac:inkMkLst>
        </pc:inkChg>
        <pc:inkChg chg="add">
          <ac:chgData name="Student Club - SOAR" userId="50e2319d-2768-4941-a78a-61d2adb2c295" providerId="ADAL" clId="{CA9DDF32-9596-9A45-BA75-A2606E7C5504}" dt="2021-10-12T09:30:14.586" v="45"/>
          <ac:inkMkLst>
            <pc:docMk/>
            <pc:sldMk cId="3324717100" sldId="266"/>
            <ac:inkMk id="33" creationId="{05A1EFBB-16E9-824F-9682-E4AEF1E40097}"/>
          </ac:inkMkLst>
        </pc:inkChg>
        <pc:inkChg chg="add">
          <ac:chgData name="Student Club - SOAR" userId="50e2319d-2768-4941-a78a-61d2adb2c295" providerId="ADAL" clId="{CA9DDF32-9596-9A45-BA75-A2606E7C5504}" dt="2021-10-12T09:30:15.495" v="46"/>
          <ac:inkMkLst>
            <pc:docMk/>
            <pc:sldMk cId="3324717100" sldId="266"/>
            <ac:inkMk id="34" creationId="{42876AF7-D01A-F54A-A168-490DAA43641B}"/>
          </ac:inkMkLst>
        </pc:inkChg>
        <pc:inkChg chg="add">
          <ac:chgData name="Student Club - SOAR" userId="50e2319d-2768-4941-a78a-61d2adb2c295" providerId="ADAL" clId="{CA9DDF32-9596-9A45-BA75-A2606E7C5504}" dt="2021-10-12T09:30:15.822" v="47"/>
          <ac:inkMkLst>
            <pc:docMk/>
            <pc:sldMk cId="3324717100" sldId="266"/>
            <ac:inkMk id="35" creationId="{9858E982-5837-8F4D-9B6F-E0B22CFE70CC}"/>
          </ac:inkMkLst>
        </pc:inkChg>
        <pc:inkChg chg="add">
          <ac:chgData name="Student Club - SOAR" userId="50e2319d-2768-4941-a78a-61d2adb2c295" providerId="ADAL" clId="{CA9DDF32-9596-9A45-BA75-A2606E7C5504}" dt="2021-10-12T09:30:16.084" v="48"/>
          <ac:inkMkLst>
            <pc:docMk/>
            <pc:sldMk cId="3324717100" sldId="266"/>
            <ac:inkMk id="36" creationId="{FFDB9F2F-E619-514E-B936-A2DDFE98FAD7}"/>
          </ac:inkMkLst>
        </pc:inkChg>
      </pc:sldChg>
    </pc:docChg>
  </pc:docChgLst>
  <pc:docChgLst>
    <pc:chgData name="Student - Wee Chun Hui" userId="S::chunhui_wee@mymail.sutd.edu.sg::aea058d8-5f89-483d-95b2-0571d82da7e8" providerId="AD" clId="Web-{31D7061B-7FC4-BB99-4016-7664DE9D1D12}"/>
    <pc:docChg chg="sldOrd">
      <pc:chgData name="Student - Wee Chun Hui" userId="S::chunhui_wee@mymail.sutd.edu.sg::aea058d8-5f89-483d-95b2-0571d82da7e8" providerId="AD" clId="Web-{31D7061B-7FC4-BB99-4016-7664DE9D1D12}" dt="2021-10-14T10:59:30.129" v="1"/>
      <pc:docMkLst>
        <pc:docMk/>
      </pc:docMkLst>
      <pc:sldChg chg="ord">
        <pc:chgData name="Student - Wee Chun Hui" userId="S::chunhui_wee@mymail.sutd.edu.sg::aea058d8-5f89-483d-95b2-0571d82da7e8" providerId="AD" clId="Web-{31D7061B-7FC4-BB99-4016-7664DE9D1D12}" dt="2021-10-14T10:59:30.129" v="1"/>
        <pc:sldMkLst>
          <pc:docMk/>
          <pc:sldMk cId="2193257020" sldId="26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29:35.589"/>
    </inkml:context>
    <inkml:brush xml:id="br0">
      <inkml:brushProperty name="width" value="0.11429" units="cm"/>
      <inkml:brushProperty name="height" value="0.11429" units="cm"/>
      <inkml:brushProperty name="color" value="#E71224"/>
    </inkml:brush>
  </inkml:definitions>
  <inkml:trace contextRef="#ctx0" brushRef="#br0">2128 0 10141,'-15'2'0,"0"4"3,-2 5 1,1 5-1,-16 8 1,-6 10-69,-9 8 0,-13 15 1,21-23-1,-2 3 1,-3 5-1,0 2-9,-6 7 0,0 2 1,-6 7-1,-3 2 0,-4 3 1,-1 2-1,-1 2 1,1 1-308,-1-2 0,2 0 0,4 2 0,2-1 1,4-6-1,1-1 471,0 1 0,2 0 0,4 2 0,0-1-62,1-2 1,1-2 0,6-2 0,1-1 64,3-5 0,1 1-50,-1-3 1,2 1 0,6 1 0,2 0-1,-2-1 1,0-1 28,3 0 0,0-2-30,-14 33 1,2-1 0,9-19 245,2-6-261,2-3 0,6-4 0,1-4 0,2-7 149,2-8 0,7-5 0,-1-7-400,3 0 190,2-8 0,0-4 153,0-10 1,0 1 0,-2-7 0,-2-2 135,-1-2 0,-1-1 0,6-1 1,-2 0-310,-3 1 1,3-1-1,-4-1 1,5-3 133,1-1 1,-2 0-1,-2 6-404,-2-1 226,1 0 0,5 1 0,0-1 0,0 1 55,0-1 1,0 0-1,0 1 1,0-1 31,0 0 1,0 1 0,0-1 0,0 1-311,0 6 134,0 3 1,0 9 0,0 3 269,0 6-104,0 4 0,0 2 0,0 1 1,0 3 98,0 1 1,0 7-1,0-3 1,0 2 52,0 0 1,2-6 0,1 5 0,3 1 37,-2-2 0,-2-2 1,-2-6 27,0 4-145,0-10 1,0 10-1,1-13 62,5 0 0,-4 0-50,3-3 0,-1-6 1,2 2-16,5-6 1,3-9 0,3 2 0,1-4-16,5-1 1,2-6 0,9-1 0,-3 3-13,-3 2 0,1-5 0,-7 1 1,-1 4-9,-3 5 1,-1-2 0,-2 4 147,-4-4 0,-4 4 40,-7 0-167,0 8 0,0-7 0,-2 7-2,-3-3 1,1 1 0,-7 3 0,-2-2-6,-2-2 0,-1-5 1,-1 4-1,-1-2-26,-5-4 0,3-2 0,-6-2 0,0 1 106,1-1 1,4 1 0,-1-1-1,4 0 147,1 1 1,2 5-1116,4 0 23,-4 7-185,14-3 407,1 7 0,3 0-401,8 0 0,-5 0 1019,5 0 1,0 7 0,6 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15.821"/>
    </inkml:context>
    <inkml:brush xml:id="br0">
      <inkml:brushProperty name="width" value="0.08571" units="cm"/>
      <inkml:brushProperty name="height" value="0.08571" units="cm"/>
    </inkml:brush>
  </inkml:definitions>
  <inkml:trace contextRef="#ctx0" brushRef="#br0">117 1 7368,'-17'16'0,"2"1"0,2-1-151,2 1 1,8 1-1,-3 5 1,2 4 224,-1 5 0,3 3 0,-4 4 0,3 5-37,-3 4 0,4-4 1,-3 0-699,3 3 490,-5-7 0,5-7 1,-4-10 170,4-5 0,2-12 0,0-12 0,8-11 0,1-16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16.083"/>
    </inkml:context>
    <inkml:brush xml:id="br0">
      <inkml:brushProperty name="width" value="0.08571" units="cm"/>
      <inkml:brushProperty name="height" value="0.08571" units="cm"/>
    </inkml:brush>
  </inkml:definitions>
  <inkml:trace contextRef="#ctx0" brushRef="#br0">117 250 7354,'0'-32'0,"0"3"0,0 1 0,0 0-453,0 3 0,0-1 0,0 5 1085,0-1 1,2 6-275,4 5-244,3 7 0,9-4 1,3 10-28,1 4-69,7 3 0,-8 2 1,4 0-96,-1 2 15,-1 9 0,-1-1 0,0 4 0,-2 1 66,-1 0 0,-8-4 1,0 6-1,0 2 207,-2 1 1,4 2-1,-7 0 1,-3 1 51,-1-1 1,-2 6-1,-2-1 1,-3-1-11,-6-2 1,-6-7-1,-5 0 1,-4-1-114,0-1 0,-5-7 1,3-10-1,-5-2-447,-6-3 1,4-2-1,-2-2-2005,8 0 1603,-3-8 1,12-1 708,-8-7 0,8-8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1.033"/>
    </inkml:context>
    <inkml:brush xml:id="br0">
      <inkml:brushProperty name="width" value="0.11429" units="cm"/>
      <inkml:brushProperty name="height" value="0.11429" units="cm"/>
      <inkml:brushProperty name="color" value="#FFC114"/>
    </inkml:brush>
  </inkml:definitions>
  <inkml:trace contextRef="#ctx0" brushRef="#br0">542 1588 7383,'10'41'2457,"-4"-2"1,-5-9-1,-1-2 1,0-3 6074,0-4-7751,0-9 0,6-12 0,0-12-467,-2-3 1,0-5 0,0-3 384,2-6-507,-1-12 1,-5-4 0,0-9 0,0-4-285,0-6 0,-7-12 1,-5-3-1,-4-1 478,-1 4 0,0-3 0,-3-5 1,-3-5-461,-6-4 0,-4 0 1,-4 6-1,-2 1-21,-2 5 0,-5-3 0,5 10 0,4 8 149,6 12 1,6 10 0,7 11-1,1 3 637,-1 7-215,9 11-714,1 12 0,8 4 0,0 8 398,0 2 1,0-5-36,0 3-207,0-8-152,0 4 847,0-8-2192,0 0 0,-2 5 1128,-4 1 652,4 8 0,-5-4 0,7 7 1,0 0-421,0 1 0,-2 7 1,-2 4-1,-2 4 59,2 2 1,2 6-1,2 0 1,0-3 94,0-1 1,0 2 0,0-4 0,0-8-191,0-5 1,0-5-142,0 1 1,0-11-1,0-7 1219,0-9 0,0-13 0,0-3-134,0-2-457,0 5 0,0-11 0,0 4 9,0-4-123,0-2 1,0 6 0,0 2 125,0 2-92,-8-6 0,6 6 0,-3-4 0,3 5 58,2 5 0,0-4 0,0-1 0,0 3 27,0 2 1,0 7-238,0 0 0,0 1 0,7 1 0,5 4-617,4 4 0,1 2 0,2 0 0,5 2-22,5 4 1,2-4 0,0 6-1618,-2-1 1545,0-5 0,6 14 0,0-6-1523,0-1 1748,-8 7 1,0-8 0,-5 5-1,1-1 229,-2 1 0,-3-3 0,-5 2 0,-3 1 472,-2 3 1,3-5-1,-5 1 3767,-2 2-2303,-2 1 1,-10 1-1431,-3-5 1,1-3 0,0-6 0,1 2-387,-1 2 0,4 0-666,-6-6 162,1 7 0,-5-3-3100,5 8 791,3-8-2576,0 4 5044,6-8 0,-13 7 1,5 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9.549"/>
    </inkml:context>
    <inkml:brush xml:id="br0">
      <inkml:brushProperty name="width" value="0.08571" units="cm"/>
      <inkml:brushProperty name="height" value="0.08571" units="cm"/>
      <inkml:brushProperty name="color" value="#FFC114"/>
    </inkml:brush>
  </inkml:definitions>
  <inkml:trace contextRef="#ctx0" brushRef="#br0">141 996 8993,'-10'-18'277,"4"1"1,4-2-123,2-5 1,0-3 0,0-10 0,0-2-29,0-1 1,0-9-1,2 3 1,2-5-17,2-1 1,7-1 0,-3 1 0,2 2 1,-1 3 1,1 4 0,4 8-1,-3 0-56,-1 1 1,-6 6-1,3 5 1,1 6-117,0 5 0,-4-2 0,3 7-75,-1-3-192,-2 6 116,-6-4 1,0 10-7,0 4 0,-2-4-313,-4 4 348,4-4 0,-13 4 0,5 1-170,0 3 1,-5-6-85,3 2 294,-4 3 1,5-5 0,-1 6-49,-1-2 121,-3 5 1,-1-9 0,-1 8 239,1 1 0,-1 3 1,1 1 16,-1 1 1,7-3 0,1-1 0,0-4 511,1-3-525,5 7-66,-4-12 0,16-2 0,1-12 1,3-3-51,0-3 0,-1-5 0,5 0 8,-5 1-30,5-5 0,-6 6 0,7-6 53,1 2-32,-9 1 1,7 7 0,-5-1 17,5 1 1,-4 1-1,-3 3 1,1 3 28,0 2 1,-4 2 33,5 6 0,-5 0-159,6 0 0,-6 8 1,5 4 156,3 3 1,-5 5-1,1 1 1,0 2-71,0-1 0,-5-3 0,5-1-131,-2-1 20,5 1 1,-9-1-20,8 1 16,-8-1 0,6-5-19,-5-1 113,-3-7 0,4 4-109,-12-8 0,-3 0 1,-9-2 2,1-4 0,-1 4 0,1-6 0,-1 3 11,1-1 1,-1-6 0,1 6 0,-1 2-176,1 3 1,5-1 0,1-2-1480,-3-2 1701,-1 0 0,-3 6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5.500"/>
    </inkml:context>
    <inkml:brush xml:id="br0">
      <inkml:brushProperty name="width" value="0.08571" units="cm"/>
      <inkml:brushProperty name="height" value="0.08571" units="cm"/>
      <inkml:brushProperty name="color" value="#FFC114"/>
    </inkml:brush>
  </inkml:definitions>
  <inkml:trace contextRef="#ctx0" brushRef="#br0">35 590 7665,'18'0'285,"-1"0"1,1-2 66,-1-3 1,-5 1-1,-1-6-227,3 2-111,1-5 0,1 3 0,-2-8-150,-3 1 117,1-8 1,0 3 0,-3-7-140,-1-2 129,-2 6 0,-6-8 1,0 4-63,0-4 71,-8-2 0,4 8 0,-7 4 1,-3 3 114,-2 3 1,-1-1 0,-1 3 0,1 3 61,0 6 1,-1 4-1,1 2 1,-1 0-75,1 0 0,1 8 1,3 4-1,3 5-77,2 6 0,2 5 0,6 8 0,0 3 2,0 2 0,2 6 1,4-5-1,4 1 16,-1 0 1,7-3-1,-4-3-124,3 4 112,10-4 0,-3 4 1,7-10-440,2-2 260,2-16 0,2 9 0,0-16-718,0-3 673,0-1 0,0-15 1,-2-7-1,-4-5-94,-6-6 0,-4-8 0,-1-1 0,-3 1 306,-3 2 0,-4 4 0,-8 2 0,0 4 0,0 1 0,0 3 0,-2 8-137,-4 3 1,-2 6 347,-3 12 1,3 4 0,8 9 634,0 4-600,0-3 0,0 11 0,2-8 265,4-2-272,-5-1 0,13 3-240,-8 0-55,7 1 1,-9-9-531,8-3 400,-8-4 0,4-10 62,-8-4 0,0-6 0,-2-11 0,-2-6 162,-2-4 1,-8-2-1,3 0 1,-3-2 162,3-4 0,-5 5 1,6-5-1,-1 4 68,-1 2 1,6 0-1,-4 0 1,3 2-194,3 4 0,2-2 0,2 8-77,0 1 1,8 13 0,5 7-87,9 6 1,-3 15 0,6 0-157,0 7 161,-5 10 1,11 3-1,-8 6 1,-1 0 42,-3-1 1,-2-5 0,1 0 0,-1-6 32,1-4 0,-7-2 0,-1 2-236,-2-6 158,-2-11 1,-6-12-1,0-12 1,-2-5 64,-4-6 0,2-4 1,-6-6-1,1 2 92,-1 1 0,4 1 0,-4-4 0,3 2 40,3 2 0,-4 2 1,2-4 212,2 2-193,2 7 0,2-9 0,0 8 191,0 2-273,0 1 0,2 9 1,4 1-4,6 2 1,3 6 0,3 12 0,-1 9-91,1 7 1,5 5 0,0 8 0,1 3-88,1 3 1,-6 1-1,6 7 1,-1-3-217,-1-3 1,0-4-1,-5-10 1,-1-4-336,1-6 0,-1 0 0,1-5 680,-1-9 0,-7-5 0,-2-4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5.775"/>
    </inkml:context>
    <inkml:brush xml:id="br0">
      <inkml:brushProperty name="width" value="0.08571" units="cm"/>
      <inkml:brushProperty name="height" value="0.08571" units="cm"/>
      <inkml:brushProperty name="color" value="#FFC114"/>
    </inkml:brush>
  </inkml:definitions>
  <inkml:trace contextRef="#ctx0" brushRef="#br0">0 1 7379,'12'29'0,"-1"0"0,3 2 0,1 2-81,3 2 0,-3-6 1,-1 0-1,-2 0 28,1-1 0,3 5 0,1-6 0,-1 0-343,-5-4 0,3-9 396,-8-3 0,0-7 0,-6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6.003"/>
    </inkml:context>
    <inkml:brush xml:id="br0">
      <inkml:brushProperty name="width" value="0.08571" units="cm"/>
      <inkml:brushProperty name="height" value="0.08571" units="cm"/>
      <inkml:brushProperty name="color" value="#FFC114"/>
    </inkml:brush>
  </inkml:definitions>
  <inkml:trace contextRef="#ctx0" brushRef="#br0">1 1 7907,'0'17'-173,"0"-5"0,1-3 1,3 1-724,2 0 896,8-6 0,-12 19 0,5-4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6.236"/>
    </inkml:context>
    <inkml:brush xml:id="br0">
      <inkml:brushProperty name="width" value="0.08571" units="cm"/>
      <inkml:brushProperty name="height" value="0.08571" units="cm"/>
      <inkml:brushProperty name="color" value="#FFC114"/>
    </inkml:brush>
  </inkml:definitions>
  <inkml:trace contextRef="#ctx0" brushRef="#br0">53 193 7824,'-10'8'444,"-4"-4"0,7 5 418,-3-1-444,6-2-256,-4-6 391,8 0-400,0 0 0,8-2 0,4-4 0,3-4-209,3 1 0,5-7 0,2 5 1,0-5-358,1-1 1,3 1-1,-6 3 1,-2 1-169,-1-2 1,-3 5-1,1-3 1,-1 0-30,1 3 0,-7-1 610,1 4 0,-8-4 0,4-7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6.470"/>
    </inkml:context>
    <inkml:brush xml:id="br0">
      <inkml:brushProperty name="width" value="0.08571" units="cm"/>
      <inkml:brushProperty name="height" value="0.08571" units="cm"/>
      <inkml:brushProperty name="color" value="#FFC114"/>
    </inkml:brush>
  </inkml:definitions>
  <inkml:trace contextRef="#ctx0" brushRef="#br0">18 0 8027,'-10'0'935,"2"8"1,10 4-710,4 3 0,4 8 1,9 5-53,4 4-111,-3 0 1,11 18 0,-6-3-502,2 3 313,2 10 0,0-5 0,-1 3-1191,-3-4 780,6-2 0,-12-9 1,5-8 535,-5-10 0,-2-13 0,-7-12 0,-2-10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6.698"/>
    </inkml:context>
    <inkml:brush xml:id="br0">
      <inkml:brushProperty name="width" value="0.08571" units="cm"/>
      <inkml:brushProperty name="height" value="0.08571" units="cm"/>
      <inkml:brushProperty name="color" value="#FFC114"/>
    </inkml:brush>
  </inkml:definitions>
  <inkml:trace contextRef="#ctx0" brushRef="#br0">1 140 8598,'9'0'2101,"-1"0"-1845,-8 0-103,0 0 0,8 0-616,3 0 193,-3 0 1,8-6 0,-7-2 0,3 1-227,0-1 0,-1-4 1,5 4-1,-3-1 146,-1-5 1,-2 4-1,3 1 1,-3-1 349,-2 0 0,5-1 0,-3-7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29:36.385"/>
    </inkml:context>
    <inkml:brush xml:id="br0">
      <inkml:brushProperty name="width" value="0.11429" units="cm"/>
      <inkml:brushProperty name="height" value="0.11429" units="cm"/>
      <inkml:brushProperty name="color" value="#E71224"/>
    </inkml:brush>
  </inkml:definitions>
  <inkml:trace contextRef="#ctx0" brushRef="#br0">42 84 13782,'-7'9'2006,"-4"-3"0,2-4 79,-2-2-1724,7 0 0,4 0 0,11 0 438,4 0-545,1 0 0,3 0 0,3 0 495,6 0-461,3 0 0,8 0 0,2 0 20,1 0-400,-5 0 1,4 0 0,-6 0 0,2 0-182,1 0 0,-4-6 1,-9 1-1,-1 1-1049,-3 2 0,-8-4 168,-2 1 1,-8-8 0,1 4-621,-8 0 1634,-5-6 1,-15 6 0,-2-8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0:47.228"/>
    </inkml:context>
    <inkml:brush xml:id="br0">
      <inkml:brushProperty name="width" value="0.08571" units="cm"/>
      <inkml:brushProperty name="height" value="0.08571" units="cm"/>
      <inkml:brushProperty name="color" value="#FFC114"/>
    </inkml:brush>
  </inkml:definitions>
  <inkml:trace contextRef="#ctx0" brushRef="#br0">16 12 6773,'-2'10'1023,"-4"-4"0,4 3-846,-4 3 1,12 3 0,6 3 0,3-1-24,3 1 0,-1 7 0,3 4 1,1 4-87,2 2 0,7 0 1,-5 2-1,0 2-130,0 1 0,4 1 1,-5-6-383,-3 0 261,-2 0 0,5-8 1,-1-6-336,-2-7 0,-7-8 0,-4-12 250,-3-6 1,1-3 0,-4-3 0,2-1 182,-2-4 1,-2 1 0,-2-5-1,0 0 84,0 0 0,0 6 0,0-5 0,0 3 129,0 0 0,0-1 0,0 7 0,-2 0 82,-4-1 0,4 1 0,-6-1 0,2 1 36,1-1 0,-7 7 0,4 1 162,-2 2-296,7-5 0,-13 11 343,4-4-275,-3 4 1,3 2-1,2 2 67,3 4-169,-7-4 1,12 15-1,-4-1-174,4 5 139,2 10 1,0-10 0,2 10 0,4 4-51,6 4 1,3 2-1,5-8 1,1-2-168,2-2 0,7-2 0,-5 2 0,2-5-194,4-5 0,2-9 1,0-5-1,-2-3-42,-2-2 1,-8-9-1,3-7 1,-7-7 266,-5-4 1,1 5 0,-7-1 78,-2 4 27,-2 1 0,0 3 1,2 1 488,2 2-130,0 9 1,-5-5 757,5 8-795,-4 0 1,12 8 0,-8 3 283,-3 5 1,5-5-23,-2 1-407,0 0 1,-6-5-122,0-7 1,-6-7-1,-2-13 1,1-1 120,-1-2 1,-4-3 0,4 5-27,-1-2-47,5-1 0,-10 1 0,8-2 199,3-2-196,1 5 1,2-9-1,0 8-21,0 2 18,0 1 1,0 3-1,0-1-284,0 1-67,7 7 0,-3-3 1,8 7-1187,1 2 1,-3-4 1469,2 2 0,-1 8 0,7 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6.962"/>
    </inkml:context>
    <inkml:brush xml:id="br0">
      <inkml:brushProperty name="width" value="0.08571" units="cm"/>
      <inkml:brushProperty name="height" value="0.08571" units="cm"/>
      <inkml:brushProperty name="color" value="#FFC114"/>
    </inkml:brush>
  </inkml:definitions>
  <inkml:trace contextRef="#ctx0" brushRef="#br0">0 192 8584,'0'18'-26,"2"-3"0,2-1 0,2-2 71,-2 1 1,-2-3 0,-2 2 0,1 1 11,5 3 1,-4 1-1,6 1 165,0-1 0,-6 0 0,5 1 14,1-1 1,-6-5 0,6 0 195,0 1 0,-6-3 401,3 2-396,5-8 0,-8 1-531,4-11 63,-4-3 0,-8-11 0,0-1 32,2-2-36,-5-8 0,5 9 1,-6-5-1,2 0 19,4 0 0,-3 6 0,1-3 0,0 3 23,-2-2 0,6 3 1,-4-3-1,5 4-23,1 1 1,0 1-1,0-1 1,0 1-161,0-1 0,0 7 53,0-1 1,1 8 0,5-2 201,6 4 1,5 10 0,5 4 0,1 3 131,-2 3 1,1-1 0,-1 1-1,2-1-73,-1 1 0,-3-1 0,-1-1-852,-1-5 384,0 5 1,1-12-1,-1 5-563,1-1 0,-6-2 893,-1-6 0,1 0 0,5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7.345"/>
    </inkml:context>
    <inkml:brush xml:id="br0">
      <inkml:brushProperty name="width" value="0.08571" units="cm"/>
      <inkml:brushProperty name="height" value="0.08571" units="cm"/>
      <inkml:brushProperty name="color" value="#FFC114"/>
    </inkml:brush>
  </inkml:definitions>
  <inkml:trace contextRef="#ctx0" brushRef="#br0">18 245 8116,'8'9'-135,"-4"-1"0,6-6 1,-1 2 889,1 2 0,-4 0 1,6-6-659,1 0 1,-3-6 0,0-2 0,-1-2-342,1-3 0,-4 1 0,3-3 0,-1-5 94,-4 1 0,4-1 0,-2 3 0,-2 0-29,-2-1 1,-4 1 251,-4-1-106,4 1 1,-12 5-1,6 2 130,-1 3-105,-3 1 1,-5 0-1,-1 0 191,1 2-127,7 2 1,-6 2 0,7 2 7,-1 4 1,-3-2-1,7 8 1,2 1 81,2 3 1,2 3 0,0 2 0,0 5 68,0 1 0,8 0 0,3 4 0,5-2-111,1 2 1,1-4-1,1 2 1,2 1-299,3-3 1,5-4 0,-6-11-1,0-7-98,3-3 1,-1-4 0,4-5-1223,-6-11 1514,-3-7 0,5-18 0,2-1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7.642"/>
    </inkml:context>
    <inkml:brush xml:id="br0">
      <inkml:brushProperty name="width" value="0.08571" units="cm"/>
      <inkml:brushProperty name="height" value="0.08571" units="cm"/>
      <inkml:brushProperty name="color" value="#FFC114"/>
    </inkml:brush>
  </inkml:definitions>
  <inkml:trace contextRef="#ctx0" brushRef="#br0">53 1 8488,'-10'8'389,"-5"-6"1,11 13 320,-8-3-435,9-4 1,-5 7 23,8-3-249,0 3 1,0-3 0,0-1 0,0 3-8,0 2 0,0 3 1,2 2-1,4 3 57,5-3 0,5 4 1,3-2-1,2-1-124,3-3 0,5-1 1,-6-1-1,0-1-301,3-5 1,-7-3 0,6-8 0,-1 0-249,-1 0 1,6-13 0,-6-7 0,-1-5 52,-3-6 0,-4-4 1,-3-4 519,-6-2 0,4 1 0,-1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7.995"/>
    </inkml:context>
    <inkml:brush xml:id="br0">
      <inkml:brushProperty name="width" value="0.08571" units="cm"/>
      <inkml:brushProperty name="height" value="0.08571" units="cm"/>
      <inkml:brushProperty name="color" value="#FFC114"/>
    </inkml:brush>
  </inkml:definitions>
  <inkml:trace contextRef="#ctx0" brushRef="#br0">18 189 8488,'9'8'774,"-1"-6"-441,0 13 0,-4-7-222,7 3 0,-5 3 0,6-8 7,1-2 0,3-2 1,1-2 13,1 0-150,-1 0 1,1 0 0,-1-2-414,1-4 294,-1-4 1,-1-1 0,-3-1-556,-1-2 490,-8-1 1,4-3-1,-8 1 1,0-1-4,0 1 0,-2-4 0,-4 1 1,-6 5 142,-3-1 0,-5 3 0,-1 1 0,-2 6 136,1 4 0,-3-4 0,2 1 0,1 3 143,3 5 0,2 1 0,-1 8 1,3 2 44,3 1 1,4 8 0,8 3-1,0 1-51,0 4 1,2 2 0,4 2-158,6 0-38,3 0 1,8 0-1,3-1-118,1 1 53,2 0 0,0-9 1,0-9-941,2-9 634,-6-6 1,8-4 0,-6-4 0,1-8 354,-5-7 0,-4-14 0,-1-10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8.240"/>
    </inkml:context>
    <inkml:brush xml:id="br0">
      <inkml:brushProperty name="width" value="0.08571" units="cm"/>
      <inkml:brushProperty name="height" value="0.08571" units="cm"/>
      <inkml:brushProperty name="color" value="#FFC114"/>
    </inkml:brush>
  </inkml:definitions>
  <inkml:trace contextRef="#ctx0" brushRef="#br0">18 0 8360,'-8'18'71,"6"-1"39,-4 1 72,4-9 0,2 7 1,0-5 353,0 5-361,0 1 0,0 1 1,2-1-311,4 1-49,-4 7 0,12-6 0,-7 5 0,1-5-395,0-1 0,4-1 579,-7 1 0,9-1 0,-4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8.472"/>
    </inkml:context>
    <inkml:brush xml:id="br0">
      <inkml:brushProperty name="width" value="0.08571" units="cm"/>
      <inkml:brushProperty name="height" value="0.08571" units="cm"/>
      <inkml:brushProperty name="color" value="#FFC114"/>
    </inkml:brush>
  </inkml:definitions>
  <inkml:trace contextRef="#ctx0" brushRef="#br0">1 1 7701,'0'17'0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4:21:19.269"/>
    </inkml:context>
    <inkml:brush xml:id="br0">
      <inkml:brushProperty name="width" value="0.08571" units="cm"/>
      <inkml:brushProperty name="height" value="0.08571" units="cm"/>
      <inkml:brushProperty name="color" value="#FFC114"/>
    </inkml:brush>
  </inkml:definitions>
  <inkml:trace contextRef="#ctx0" brushRef="#br0">0 156 8138,'0'18'-879,"0"-7"781,0 1 441,0-8 0,0 11 97,0-3 1,2 3-1,2 3 1,4 1-449,1 5 0,1-5 1,4 6-1,-3-1 32,3-1 0,-1 6 0,1-8 0,-2-3 47,1-5 0,-3-3 1,2 2-69,1-6 0,1-6 0,-3-6 0,-5-6-14,-4-3 1,-2-11 0,0-3-223,0-4 175,0-2 1,0 2 0,0 2 0,0 2 75,0-2 0,0 6 0,0 2 226,0 3 36,-8 3 1,7 5 600,-5 0-879,4 9-181,2-5 0,2 16-39,4 3 0,-5-1 1,7 0-1,-2-1-171,0 1 0,6-4 0,-5 5-132,3 3 1,0-4-196,1 1 485,5-7 0,-12 4 1,7-6 101,3 4 0,1-4 372,3 4-150,-1-5 0,1-1 0,-1 0 189,1 0 1,-7 0 206,1 0 0,-2-1 0,1-5-289,-5-6 0,-4 2 1,-2-1-224,0-3 0,-2-1 1,-4-3-58,-5 1 1,-5-1 0,-1 1 0,-1 1 29,1 5 1,-1-3 0,3 6 306,3-1 28,-3 5-275,5-4 17,-7 8 0,7 8 1,4 3 106,4 5-88,2 1 1,0 9 0,0 3 0,0 4 8,0 2 0,8-1 0,3 1 0,5 0-96,1 0 1,3-2-1,1-4 1,3-5-109,-3-5 0,0-3 0,1-5 0,1-5-81,-2-4 1,-1-4 0,-3-6 0,1-9-70,-1-10 1,-2-1-1,-1-3 1,-4-3 39,-2-5 0,-3-2 1,-5 6 258,0 0-12,0 0 0,0 2 1,0 4-1,-2 4-138,-3 0 0,3 11 793,-4-3-273,-4 11 0,8 0-85,-4 12 0,4 5 0,2 11 0,0 3-102,0 2 0,6-4 0,0 5 1,0-1-143,2 0 1,-4 0-1,5 4 1,-1-4-104,-4-1 1,4 3 0,-3-6-1,1-2 18,2-1 1,-6-3 214,4 1 122,-4-9-266,-2-9 0,0-9 0,0-11-101,0-3 89,0 3 1,0-12 0,0 4 0,0-1 34,0 0 0,0 2 0,0-4 0,0 4 159,0 2 1,0 1 0,0 7-174,0-1 1,8 1 0,3 1 52,5 5 1,-3 3 0,3 8-1,3 0-312,1 0 0,-1 0 1,-2 0-1690,1 0 1912,-1 0 0,1-8 0,-1-2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1:05.530"/>
    </inkml:context>
    <inkml:brush xml:id="br0">
      <inkml:brushProperty name="width" value="0.05" units="cm"/>
      <inkml:brushProperty name="height" value="0.05" units="cm"/>
      <inkml:brushProperty name="color" value="#FF0066"/>
    </inkml:brush>
  </inkml:definitions>
  <inkml:trace contextRef="#ctx0" brushRef="#br0">0 435 20015,'0'11'-109,"0"1"714,0-8-655,0 4 1,0-16 0,0-4-57,0-3 1,0-3 0,0 1-134,0-1 163,0 1 1,0 0-1,0-3 1,0-1 29,0-3 0,0 1 0,0 6 1,0-1 134,0 1 0,0-1 1,0 1 217,0-1 1,0 1-1,0-1 299,0 1 1,0 0-28,0-1 1,0 1-229,0-1 0,0 7-206,0-1-115,0 8 0,0-2-293,0 12 182,0 4 0,0 9 0,0 4-111,0 7 231,0 10 1,0 5 0,0 7 0,0 1-7,0-1 1,0-1 0,0-3-1,0-1-28,0 1 0,0 3 1,0 3-1,0 0 1,0-1 1,0 3 0,0-10 0,0 3-45,0-2 0,0 3 0,0-5 0,0 1 109,0 1 0,0-1 0,0 7 1,0-1 110,0 1 0,0-3 0,0-2-72,0-1-58,0-8 1,0 9 0,0-7 180,0-2-164,0-2 0,0-2 1,0 2-139,0 3 88,0-3 1,0 6 0,0-8 0,0 0-10,0 0 0,0 5 1,0 1-1,0 0 2,0 2 1,0-5 0,0 7 0,0 0-23,0-1 1,0-5 0,0 2 0,0-4-2,0-2 1,0 0 0,0 0 0,0-1-8,0 1 0,0-5 0,0 1 1,0 4 45,0 3 1,0 3 0,0-6 0,0 0-13,0 0 1,0 6 0,0-1 0,0 1-3,0 2 1,0-6 0,0 5-96,0 1 68,0 2 0,0-1 0,0-1 0,0-2-2,0-1 0,0 1 0,0-6 0,0 0 71,0 0 0,0 0 1,0 2-1,0 2 12,0 1 0,0 1 0,0-4 0,0 2-24,0 2 1,0 5 0,0-5 0,0-2-46,0-2 1,0-1 0,0 3-117,0 2 132,0 0 1,0-4 0,0 1-88,0 3 73,0 0 0,0-6 0,0 0-17,0 0 21,0 0 1,0 0 0,0-1-1,0 1 23,0 0 0,0 0 0,0 0 1,0-2-5,0-4 1,0 4-1,0-4 1,0 2-34,0-1 1,0 3 0,0-4-1,0 2-3,0-2 1,0 2 0,0-6 0,0 2 0,0 4-1,0 2 1,0 0 0,0-2 0,0-2 0,0 2-1,0 4 1,0 2 0,0 0 0,0-4 0,0 0-1,0-2 1,0 0 0,0-2 0,0 0 0,0-1 13,0-5 1,0 2-1,0-2 1,0-1-2,0-3 0,0 1 0,0 1 0,0 2-1,0-1 0,0-3 0,0 0 0,0 3 0,0 1 0,0 0 0,0-3 0,0 1 11,0 2 0,0 2 1,0-3-1,0 3 34,0 2 0,0-3 0,0 3 0,0-2 34,0-4 1,0 1 0,0-1 0,0 2-36,0-1 1,0-1-1,0 0-106,0 3 76,0-1 1,0 0 0,0 0 0,0 1-22,0 1 1,0 0 0,0 6-184,0-2 183,0 0 0,0 1 0,0-1 0,0 2-9,0 2 1,0 0 0,0-2 0,0-4 28,0-2 0,0-2 1,0-5-1,0-1-28,0 1 0,0-1 0,0 1-26,0-1 0,0 1 0,0-1 0,0 1-4,0-1 0,0 0 0,0 1 1,0 1 3,0 5 1,0-5-1,0 6-45,0 0 71,0-5 1,0 11 0,0-8 0,0-1 10,0-3 1,0-2-1,0 1 62,0-1-113,0 1 1,0-1-11,0 1 1,0-7-128,0 1 22,0-8 216,0 4 0,0-6 0,0 3 301,0 7 1,0 4-317,0 1 0,0 1 53,0-1-289,0 0 223,0 1 1,0-6 37,0-1 124,0-7-80,0 4 89,0-8 388,0 0-468,0 8-240,0-6 112,0 5-386,0-7 0,0 2 189,0 4 1,0-2 185,0 8 1,0-1-5,0 7 0,0-7 278,0 1 50,0-8 1,0 6 147,0-5-460,0-3 157,0 6-24,0 0-259,0-6-210,0 6 160,0-8-1625,0 0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1:17.832"/>
    </inkml:context>
    <inkml:brush xml:id="br0">
      <inkml:brushProperty name="width" value="0.05" units="cm"/>
      <inkml:brushProperty name="height" value="0.05" units="cm"/>
      <inkml:brushProperty name="color" value="#FF0066"/>
    </inkml:brush>
  </inkml:definitions>
  <inkml:trace contextRef="#ctx0" brushRef="#br0">193 0 19730,'-18'0'-80,"1"0"0,0 0 777,-1 0 1,6 0 554,1 0-311,-1 0-616,-5 0-96,-1 0 1,7 0 220,-1 0 1,6 0 79,-6 0-573,9 0 185,-5 0-114,8 0 12,0 0 1,8 0 114,3 0 1,-1 0 0,2 0 135,1 0-236,3 0 1,1 0 0,1 0-81,-1 0 78,8 0 0,-3 0 0,5 0-30,-2 0-2,6 0 0,-4 0 1,8 0-1,0 0-3,0 0 1,2 0 0,2 0 0,1 0-49,-1 0 1,-2 0-1,-2 0 1,0 0 36,0 0 1,-2 0 0,-2 0-1,-2 0-19,2 0 0,-4 0 0,0 0 1,-1 0 2,-5 0 0,-2 0 0,-1 0 0,1 0-3,5 0 0,-5 0 0,4 0-12,-3 0 26,-3 0 0,1 0 1,-1 0-268,1 0 263,-1 0 1,0 0 0,1 0 0,-1 0 42,1 0 1,-1 0-1,1 0 1,-1 0-14,1 0 1,-7 0 0,1 0-26,2 0 1,1 0-1,3 0-5,-1 0 1,-5 0-1,-1 0-24,3 0 1,-4 0-11,1 0 1,1 0 32,5 0 1,-5 0 28,0 0 1,-7 0-19,7 0-8,-8 0-21,11 0 0,-5 0-13,8 0 1,-7 0 23,1 0 1,-6 0 117,5 0 181,-7 0-92,4 0-25,-8 0-88,0 0 48,8 0-22,-6 0 55,13 0-174,-5 0 0,2 0-81,-1 0 1,-5 0 136,6 0 201,-8 0-136,11 0 1,-11 0-18,8 0 0,-7 0-252,7 0 1,-6 0-269,6 0 1,-7 0-242,7 0 288,-8 0 1,6 0-603,-5 0-248,-3 0 815,6 0 1,-10 0 412,-4 0 0,-3 0 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29:36.810"/>
    </inkml:context>
    <inkml:brush xml:id="br0">
      <inkml:brushProperty name="width" value="0.11429" units="cm"/>
      <inkml:brushProperty name="height" value="0.11429" units="cm"/>
      <inkml:brushProperty name="color" value="#E71224"/>
    </inkml:brush>
  </inkml:definitions>
  <inkml:trace contextRef="#ctx0" brushRef="#br0">250 1 19897,'-16'16'0,"1"1"0,2 0-88,2-1 1,7 1 0,-3 1 0,1 2 229,1 3 0,-1 1 1,6-4-1,0 4-111,0 2 1,-2 1-1,-1 5 1,-3-4-177,2-6 1,3-4 0,1-1-523,0-1 550,0-6-180,0-3 122,0-7 0,1 0 1,5-2-1,5-3 1,6-6 215,5-4 0,4-2 0,9 1-40,3-1 0,-1 6 0,6 0 1,-1 0 17,1 1 1,1-2-1,4 6 1,-4 2-117,-5 2 0,-4 8 1,-2 3-1,-1 4-63,-5 6 0,-10 3 1,-11 0-1,-5 4 235,-1 0 1,-7 5 0,-6-3 0,-7 1-99,-8-1 1,-5 3 0,-6-3-152,-5 3 114,-4 3 0,-2-9 0,0-2 0,-2-5 3,-3-1 1,3-3 0,-1-2-350,7-7 327,-2-3 1,13-4 0,-2-3 0,7-7-468,8-2 1,5-3 0,6 0-1,6 1-640,3-1 1,4 1-1,3-3 1170,6-3 0,12-4 0,2-7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1:33.336"/>
    </inkml:context>
    <inkml:brush xml:id="br0">
      <inkml:brushProperty name="width" value="0.05" units="cm"/>
      <inkml:brushProperty name="height" value="0.05" units="cm"/>
      <inkml:brushProperty name="color" value="#FF0066"/>
    </inkml:brush>
  </inkml:definitions>
  <inkml:trace contextRef="#ctx0" brushRef="#br0">1 18 18197,'0'-10'3056,"0"2"-2273,0 8-753,0 0 176,0 8 0,0-4 0,0 8 0,0 3-35,0 6 0,0-1 0,0 5 1,0 0-22,0 4 0,0 4 0,0 2 0,0 2-88,0 4 0,0-2 1,0 7-155,0 3 154,0-6 1,0 5-1,0-5-126,0 1 111,0-5 1,0 2 0,0-10-45,0-2 87,0-8 0,0 10-25,0-7 1,0-1 0,0-5 11,0-1 0,0-5 1,0-1-1,0 3-18,0 1 0,0 3 0,0-1-64,0 1 0,0-1 1,0 3-1,0 1 22,0 2 1,0 1-1,0-7 1,0 0 5,0 1 0,0-1 0,0 1 219,0-1-221,0 1 0,0-1 0,0 3-24,0 3 18,0-4 1,0 7 0,0-9-1,0 1-29,0-1 1,0 2-1,0 3 1,0 1 8,0-2 1,0 5-1,0-3 1,0-2-6,0-1 1,0-3 0,0 1 0,0-1 37,0 0 0,0 1 1,0-1-1,0 1 24,0-1 0,0 1 1,0-1-1,0 1-10,0-1 0,0 6 0,0 1 0,0-1-15,0 2 0,0 1 0,0 5-12,0-2 1,0-8 0,0 12 0,0-4 36,0 4-43,0 2 0,0-6 1,0 0 141,0 2-113,0 2 1,0 8 0,0 0 0,0-2 2,0-3 0,0 1 0,0 2 0,0 2-35,0-2 0,0 3 0,0-1 0,0 0-11,0 2 1,0-5-1,0 7 1,0-2-8,0-4 1,0-1 0,0 1 0,0 4 33,0 1 1,0-5 0,0 2 0,0-4-18,0-2 0,0 6 0,0-1 1,0-1 4,0-2 1,0-2 0,0 2-46,0 4 37,0-5 0,0 5 0,0-10 0,0-2-12,0 2 0,0 2 0,0 2 0,0 0-7,0 0 1,0 0-1,0 0 1,0 0 12,0 0 0,0-2 0,0-2 0,0-2 2,0 2 0,0 4 0,0 4 1,0 0-2,0-6 0,0 1 0,0-4 0,0 3 5,0 2 1,0-1-1,0 1 1,0-2 5,0-4 1,0 4-1,0-3 1,0 3-8,0 1 1,0 1-1,0 0 1,0 0 0,0 0 1,0 0 0,0 0-5,0 0 2,0 0 1,0-4-1,0 2 1,0 2-2,0-4 0,0 4 0,0-6 0,0 4 0,0 2 1,0-2-1,0-2 1,0-2-1,0 2 1,0-4 0,0 2 0,0 0 0,0-1 0,0 5 0,0-6 0,0 2-3,0 0 1,0-2 0,0 4 0,0-2-2,0 2 0,0-3 0,0 1 24,0 2-22,0-6 1,0 8 0,0-6 5,0 0-5,0 6 1,0-8 0,0 6 62,0-1-60,0-9 0,0 12 0,0-4 1,0 4-2,0 2 0,0-6 1,0 0-1,0 4-2,0 6 1,0-2 0,0 4-1,0-3-1,0 3 0,0-2 0,0 6 0,0-3-3,0-3 1,0-8 0,0-2 0,0 0 62,0-1 1,0 3-1,0-8 1,0-2-52,0-1 0,0 3 0,0 0-47,0-1 50,0-11 1,0 5 0,0-5-163,0 5 80,0-6 0,0 5-89,0-3 1,0-3 85,0 3 0,0 0-19,0 5 0,0 1 94,0-1 0,0 1 1,0-1-1,0 0 65,0 1 1,0-1 0,0 1-128,0-1 0,0 1 1,0-1 162,0 1-104,0-1 1,0-5 0,0-1 148,0 3-141,0-6 1,0 7-2,0-3-9,0-4 0,0 1-111,0-3-34,0-4 116,0 6 0,0-6 5,0 4 0,0-2 43,0 7 1,0 1 23,0 5 0,0-5-23,0 0-9,0-8 1,0 11 9,0-3 1,0-3-19,0 3-40,0-8 1,0 6-23,0-5 1,0-1 4,0 8 49,0-8 1,0 6 63,0-5 28,0-3-70,0 6-1,0-8-36,0 0 27,0 8-115,0-6 75,0 6 0,0-8 0,0 1 149,0 5-9,0-4 117,0 14 1,0-12 227,0 7-792,0-7-275,0 4 487,0-8 1,0 2 78,0 4 360,0-4-207,0 5-1302,0-7 105,0 0 0,0 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1:45.793"/>
    </inkml:context>
    <inkml:brush xml:id="br0">
      <inkml:brushProperty name="width" value="0.05" units="cm"/>
      <inkml:brushProperty name="height" value="0.05" units="cm"/>
      <inkml:brushProperty name="color" value="#FF0066"/>
    </inkml:brush>
  </inkml:definitions>
  <inkml:trace contextRef="#ctx0" brushRef="#br0">18 0 18752,'-10'0'3118,"3"0"-2732,7 0 0,1 0-228,5 0 0,-2 0 0,8 0-69,1 0 0,-3 0 1,2 0-1,1 0 79,3 0 1,1 0-1,1 0 291,-1 0-380,1 0 0,5 0 1,0 0-55,-1 0 29,5 0 1,-6 0 0,6 0 0,0 0 30,1 0 0,-7 0 0,4 0 0,-2 0 20,1 0 1,5 0 0,-6 0 0,0 0-68,3 0 0,-7 0 0,4 0 1,-3 0 88,-3 0 1,1 0 0,-1 0-1,1 0-44,-1 0 1,1 0-1,-1 0-60,0 0 0,7 0 0,-1 0 36,-2 0 0,-7 0 0,-2 0 92,1 0-123,3 0 0,-5 0 0,1 0 114,2 0-104,1 0 1,3 0-1,-1 0 44,1 0 0,-1 0 1,0 0-24,1 0 1,-1 0 0,1 0 0,-1 0-35,1 0 0,-7 0 0,1 0 0,2 0 78,1 0 1,3 0 0,-1 0-80,1 0 1,-1 0-1,0 0-102,1 0 1,-1 0-1,1 0-49,-1 0 0,1 0 0,-1 0 131,1 0 0,-1 0 1,1 0-184,-1 0 127,-7 0 1,5 0 91,-3 0-25,-4 0 0,7 0 122,-3 0-31,-4 0-92,-1 0 0,-5 0-152,4 0 55,-4 0 0,8 0-27,-4 0-11,-4 0 97,5 0 0,1 0-28,4 0 1,-3 0-59,3 0 0,-6 0 31,6 0 0,-1 0 98,7 0 1,-7 0-73,1 0 53,-8 0 0,6 0 305,-5 0 8,-3 0-19,6 0-131,-8 0-5583,0 0 3267,-8 0 2153,6 0 0,-13 0 0,5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1:52.447"/>
    </inkml:context>
    <inkml:brush xml:id="br0">
      <inkml:brushProperty name="width" value="0.08571" units="cm"/>
      <inkml:brushProperty name="height" value="0.08571" units="cm"/>
      <inkml:brushProperty name="color" value="#FF0066"/>
    </inkml:brush>
  </inkml:definitions>
  <inkml:trace contextRef="#ctx0" brushRef="#br0">3032 0 8077,'-8'10'1114,"4"-2"-902,-7-8 0,5 2 0,-6 2 0,-1 3-20,-3 3 1,-5 10 0,-8 9 0,-14 6 30,-11 5 1,-10-1 0,-14 8-227,-9 1-67,40-22 0,-1-1 1,-8 1-1,-1 0 0,-2 0 1,0-1-1,-5-1 0,0 0 48,-6 0 1,0-1 0,-3-3 0,-2-2 0,-4 2 0,-1-1-1563,-1-2 0,-1-3 1458,3 0 0,-1-2 0,-2-4 1,-1-1-1,5-1 0,1 0 0,2-3 1,1 0 8,3-2 0,2-1 1,4 1-1,2-2 1,8 2-1,3-2 1,-35 0 417,19-5 0,21 4 0,12-6 586,10 0-351,13 6 0,5-7-399,7 3 1,2 4 0,1-6-135,3 0 1,2 4 0,-2-5-735,5 1 1487,13-6 0,-3 7 0,6-7-1159,-1 2 313,5 1 0,-12-1 1,6 2-1,-2 1 12,1-1 1,-3 4 0,-7-4 214,-3 3 0,1-5 0,4 4 76,-5-1 1,-1 5-1,-6-4 455,2 0-474,-1 6-292,-5-5 0,-2 7-160,-3 0 0,-3 1 0,-6 3 99,3 2 119,-1 8 1,-7-5 0,-5 9 213,-5-1-180,-4 9 0,-4-7 0,-3 4 1,-7-1 41,-3 1 0,3-4 1,2 5-1,3-7 134,3-5 1,4 1 0,6-7 79,6-2-193,11 6 1,12-6 0,13 7 0,7 1 20,3-2 0,8 5 0,-2-3 0,4 1-18,2-1 0,2 3 0,2-3 0,4 4 100,1 1 1,-5 1-1,4-1 1,-3-1 37,1-5 1,-2 3 0,-10-6 253,-6 1-214,-3-5 304,-3 4-448,-7-8 1,-2-8 0,-8-3 11,0-5 0,0-1 1,-2-1-1,-4-1-182,-6-5 1,3 3 0,-3-8 0,-2-2-286,-1-2 0,-3 4 1,1 0-1,0-2-182,-1-2 1,1-2 0,1 2-1,4 4-941,7 5 1,1-1 1483,-2 2 0,4 0 0,-6 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03.926"/>
    </inkml:context>
    <inkml:brush xml:id="br0">
      <inkml:brushProperty name="width" value="0.08571" units="cm"/>
      <inkml:brushProperty name="height" value="0.08571" units="cm"/>
      <inkml:brushProperty name="color" value="#FF0066"/>
    </inkml:brush>
  </inkml:definitions>
  <inkml:trace contextRef="#ctx0" brushRef="#br0">1 175 8040,'0'-17'-62,"6"-1"-12,-1 1 1,7-1 0,-6 1-11,-2 0 0,4 5 0,-1 2-80,3 2 206,-6-5 0,10 9 0,-7-6-171,3 2 0,2 3 49,5 5 1,-5 2 0,-3 3 118,-1 7 0,-2-2 0,-6 1 0,0 3 58,0 2 1,0 1 0,-2-1 0,-2-3-15,-2-1 1,-7-1 0,1 7-7,-3-1 0,-1-5 0,3-2 0,1-3 35,-2-3 1,5-2 223,-3-2-337,0 0 40,3-8 1,1 5 0,8-9-181,0-2 53,0-1 0,2-3-31,4 1 47,3-1 0,9 7 1,-1 1-1,1 2-6,-1 4 0,1-3 0,-1 1 9,1 2 1,-1 2 66,0 2 0,-1 2 127,-4 4 0,-5-2 0,-9 7-2,-3 3 1,1-4 0,-8-1 0,-1 1-37,-3 0 0,4-4 1,1 3-64,-3-1 1,4 0-15,-1-2-73,7-4-84,-4 5 1,8-9-135,0-3 262,0 3 1,2-8-1,4 6-110,6-2 1,-3-2-58,3 3 186,-8 3 106,11-6 0,-15 8 25,0 0 1,-2 6-6,-9 0 0,5-1 80,-6-5-115,8 0-65,-11 0 67,13 0-227,-14-7 15,14-3 1,-5-2 0,9 3-96,3 1 1,5-4 134,8 6 1,-1-5 46,1 5 0,-7 0 144,1 6 0,-6 0 114,5 0 0,-7 2-28,2 4-181,-4-4 0,-4 7 1,-4-3-102,-5 6 1,1-4-1,0-1-147,2 1 0,-5-6-305,1 4 536,4-4 0,1 6 0,7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04.935"/>
    </inkml:context>
    <inkml:brush xml:id="br0">
      <inkml:brushProperty name="width" value="0.08571" units="cm"/>
      <inkml:brushProperty name="height" value="0.08571" units="cm"/>
      <inkml:brushProperty name="color" value="#FF0066"/>
    </inkml:brush>
  </inkml:definitions>
  <inkml:trace contextRef="#ctx0" brushRef="#br0">1 71 7552,'0'-10'279,"0"2"10,0 8-201,8 0 0,-4 0 1,9 0 273,7 0-295,5 0 0,12 0 0,3 0 231,7 0-234,19 0 0,0 0 0,17 0 1,5 0 34,3 0 1,4-2-1,-4-2 1,2-1-26,-1 1 0,-5 0 1,-4 0-1,-1-2 10,1 2 1,-11 2 0,-4 2 0,-6 0-24,-6 0 1,-1 0-1,-3 0 1,-2 0-39,-3 0 1,2 0-1,-7 0 1,1 0 29,0 0 1,-5 0-1,-8 0 1,-7 0 82,-4 0 1,-1 0 266,-1 0-219,-7 0-247,-2 0-63,-8 0-1150,0 0 1,0-7-1,0-3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07.218"/>
    </inkml:context>
    <inkml:brush xml:id="br0">
      <inkml:brushProperty name="width" value="0.08571" units="cm"/>
      <inkml:brushProperty name="height" value="0.08571" units="cm"/>
      <inkml:brushProperty name="color" value="#FF0066"/>
    </inkml:brush>
  </inkml:definitions>
  <inkml:trace contextRef="#ctx0" brushRef="#br0">105 1 7994,'-11'0'-109,"1"2"0,0 2 107,0 1 1,5 1 187,-7-6 1,6 6 475,-6 0-154,1 0-251,1-6 63,2 0-269,8 0-61,0 0 23,8 0 1,2 0 0,9 0-1,3 0-22,1 0 1,8 0 0,-2 0 0,6 0 14,6 0 1,5 0 0,13 0 0,5 0-26,3 0 0,11 0 1,6 0-1,5 0 18,4 0 1,-8 6 0,-9-1 193,-4-1-122,-10-2 0,2-2 1,-14 0 198,-11 0-72,-10 8 0,-11-6 336,-1 4-333,-7-4 1,-2 0-219,-8 3 1,2-3 0,3 4 35,7-4 0,4-2 0,1 0 0,1 0 19,-1 0 0,6 2 1,3 2-1,-1 2 7,0-2 1,6-2 0,-2-2 0,2 0 43,-2 0 1,-2 0 0,-5 0-73,1 0 1,0 0-99,-5 0-20,-8 0-117,-3 0 12,-7 0 1,-2 0-157,-3 0 175,3 0 184,-14 0 165,14 0-7,-13 0-324,13 0 89,-6 0 58,8 0-663,0 0 441,0-8 0,2 6 93,4-4 0,3-2 153,9 2 1,-1 1 0,-1 3-27,-5-4 0,5 4-39,-4-4 28,-5 4 1,3 2-20,-4 0 108,-4 0-141,6 0 1,-10 8 5,-4 4 1,2-5 0,-8-1 0,1-2-7,1 2 0,-6-4 0,5 4 139,-5-4 0,5-2 36,-1 0 0,2-2-26,-1-4 0,3-4-48,8-7 1,8-1-137,3 1 71,5 7 1,-5-4 0,1 9-2,2 1 33,1 2 1,3 2 0,-1 0 50,1 0-34,-1 0 0,1 0 1,-1 2-1,-1 4 15,-5 5 0,3-1 0,-6 2 5,1 1 1,-5 3-1,0 1 0,-8 1 0,-6-7 0,-7-1 0,-1-2 1,1-4 0,0-1 0,-1 1 0,1 2 75,-1-2 0,1-2 1,-1-4-20,1-4 1,5 2-1,2-7-30,3-3 1,-5-1-184,6-3 86,0 1 0,8 5 1,2 0-243,2-1 196,8 5 0,-7-2 0,7 6 0,-2-1-43,1 1 1,3 2 66,1 2 0,1 0 42,-1 0 1,-7 8 171,-4 3 0,-4 5 38,-2 1 1,-2-1-1,-4-3-42,-6-1 1,-1-6 0,-1 3 79,2-1 1,1-2-85,-7-6 0,7-2-144,-1-4-6,8-3 1,-4-3 0,8 0-168,0-1 100,8 5 1,-4-6 0,6 7 0,-1-1-43,1 0 0,2-4 0,5 7 72,1 1 1,-7 2 0,1 2-48,1 0 1,1 2 90,-2 4 0,-5 3 1,-7 9 178,0-1 0,-1 1 0,-5-1-30,-6 1 1,-3-7 0,-3-1 167,1-2-252,-1 5 1,1-11 0,-1 4 0,1-4 174,-1-2 1,7 0 75,-1 0-292,8-8 1,-4 4 0,8-7-1,2-3-169,4-1 0,-2-3 0,8 1 50,1-1 0,3 7 0,1 1 0,1 2 21,-1 4 0,-5 2 1,-1 2 51,3 0 1,2 0-1,-1 2 1,-3 4 107,-6 6 1,-5 3-1,-1 3 1,0-1-28,0 1 0,-1-3 0,-5-1-230,-6-3 117,-3-7 0,-3 10 1,1-8-342,-1-3 132,1 7 0,-3-8 1,-1 4 273,-2-4 0,-8-10 0,3-2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08.390"/>
    </inkml:context>
    <inkml:brush xml:id="br0">
      <inkml:brushProperty name="width" value="0.08571" units="cm"/>
      <inkml:brushProperty name="height" value="0.08571" units="cm"/>
      <inkml:brushProperty name="color" value="#FF0066"/>
    </inkml:brush>
  </inkml:definitions>
  <inkml:trace contextRef="#ctx0" brushRef="#br0">1 664 7855,'2'-9'1400,"3"3"-1049,-3 4 1,6 0 213,-8-4-428,0 4-69,0-6 1,6 7-160,0-5 69,7 4 0,-3-12 0,8 6 0,1-1 28,4-5 1,6-1 0,14-5-176,9-3 142,9-4 1,18-14 0,8-2 0,-39 21 0,2 0-35,1-3 0,0 1 0,1 2 0,-1 0 0,-2-1 0,-1 1 1,40-19 25,-11 8 0,-15 0 0,-9 8 0,-13 2 287,-9 3 0,-7-1 94,-13 9 0,-5 4 403,-12 3-640,4 3-733,-5 2-110,7 0 398,0 0 394,0 7-185,0-5-724,0 6 72,0-8 0,0 2-435,0 4 763,0-4 451,0 6 0,-8-8 0,-2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14.070"/>
    </inkml:context>
    <inkml:brush xml:id="br0">
      <inkml:brushProperty name="width" value="0.08571" units="cm"/>
      <inkml:brushProperty name="height" value="0.08571" units="cm"/>
      <inkml:brushProperty name="color" value="#FF0066"/>
    </inkml:brush>
  </inkml:definitions>
  <inkml:trace contextRef="#ctx0" brushRef="#br0">71 175 9108,'0'18'221,"0"-1"1,-6 2-1,0 5 1,0 5-35,-2 4 1,6 8 0,-5 1-1,1 1-66,0 0 1,0-8 0,4-8-461,-4-2 627,4-2 1,-5-15 0,7-10-79,0-14-126,0-1 0,0-16 0,2 4-97,3-4 32,-3-10 0,14 6 0,-4-3 61,3 3-42,3 2 0,-1 6 0,1-2 0,1-2-58,4 0 0,4-6 1,8 12-1,0 0-48,0 3 1,-2 7 0,-2 5 0,-4 6-4,-1 4 1,-9 10 0,-5 6-1,-1 7-46,-1 8 1,-2 4 0,-10 4 0,-4 4 44,-6 5 0,-3 5 1,-3-1-1,1-1-230,-1-3 1,3-7-1,1 2-806,3-4 614,7-2 0,-8-10 42,12-8 0,4-9 0,14-16-402,-1-9 854,8-16 0,2-6 0,8-7 0,0-1 0,0 2 0,-2 3 0,-4 7 0,-5 2 64,-5 4 0,-4-2 1,-3 7 477,-6 3-226,-4 9 1,-2 12 0,-2 12 0,-2 5 67,-2 7 0,-5-3 0,5 8 0,2 2-285,2 2 0,0 2 0,-2 0 0,-2 0-118,2 0 1,4-2-1,6-4-38,6-6 0,5-11 0,5-6 0,3-8 26,2-10 1,-4-9 0,7-18 0,2-6-80,7-5 0,-8 3 0,4-7 0,-4 6 96,-4-1 0,-7 4 1,-10 3-1,-5 3 56,-7 6 0,-7 12 0,-15 3 0,-5 10-120,-4 6 1,-2 4 0,2 6-1,2 8-277,2 5 0,8 4 0,-2-3 0,5 1 355,7-2 0,-5-1 0,6-3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14.283"/>
    </inkml:context>
    <inkml:brush xml:id="br0">
      <inkml:brushProperty name="width" value="0.08571" units="cm"/>
      <inkml:brushProperty name="height" value="0.08571" units="cm"/>
      <inkml:brushProperty name="color" value="#FF0066"/>
    </inkml:brush>
  </inkml:definitions>
  <inkml:trace contextRef="#ctx0" brushRef="#br0">0 525 8767,'6'-12'555,"0"-1"0,-1-7-324,3-7 0,2-6 1,7-2-1,1-2-3,-1-4 0,3-1 0,1-5-387,2 6 0,6 1 131,-5 5 1,-1-2-1100,-5 14 742,-1 7 1,0 3-1,1 7 1,-1 2-280,1 2 0,-7 10 0,-1 3 664,-2 5 0,6 9 0,-5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14.716"/>
    </inkml:context>
    <inkml:brush xml:id="br0">
      <inkml:brushProperty name="width" value="0.08571" units="cm"/>
      <inkml:brushProperty name="height" value="0.08571" units="cm"/>
      <inkml:brushProperty name="color" value="#FF0066"/>
    </inkml:brush>
  </inkml:definitions>
  <inkml:trace contextRef="#ctx0" brushRef="#br0">35 383 8283,'-5'12'313,"-1"-1"-59,0-7 1,4 4 739,-4-8-523,4 0 0,-6-2-363,8-4 0,2-4 0,4-9 0,6-4-57,3-6 0,3-2 1,-1 0-1,1 1-91,-1-1 1,1 0-1,1 0 1,2 4-42,3 2 0,-1 7 1,-7 7-1,-3-1-84,-1 2 0,-3 5 0,5 10 0,-4 7 90,-2 4 0,-3 3 0,-5 4 1,0 6 71,0 4 0,-2 2 0,-1-2 1,-3-2-1,2-1 1,-4-9-1,2 2 1,2-3 347,2-3 88,-5 0-340,5-7 0,-6-4 1,8-12-1,2-5-116,4-5 1,-2-9 0,7-2 0,3-2-19,1-1 1,3 1 0,-3-6-1,-1 2-11,-2 4 0,-1-4 1,7 6-1,-1 0 22,1 4 1,-1 5 0,1 7-22,-1 5 0,-7 6 1,-4 8-34,-5 9 0,-1 8 0,0 10 0,0 0-2,0 0 0,0 6 0,-1 1-717,-5 3 556,4 2 1,-6-3 0,10-3-1283,4-4 1281,3-2 1,9-8 0,1-6 247,5-7 0,3 1 0,8-5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29:37.227"/>
    </inkml:context>
    <inkml:brush xml:id="br0">
      <inkml:brushProperty name="width" value="0.11429" units="cm"/>
      <inkml:brushProperty name="height" value="0.11429" units="cm"/>
      <inkml:brushProperty name="color" value="#E71224"/>
    </inkml:brush>
  </inkml:definitions>
  <inkml:trace contextRef="#ctx0" brushRef="#br0">1 65 15855,'0'16'445,"0"1"1,0 12 0,0 8-1,2 8-165,3 6 1,4 12-1,8 4 14,0 8-156,-1-1 1,1 0-1,-2-9-42,-4-5 98,3-2 1,-4-10 0,6-8-102,1-12 0,-8-13 155,-3-21 1,-3-5 0,1-11 0,3-6-130,3-3 1,1-15-1,5-4 1,3-2-387,3 1 0,2-5 0,5-1 1,-1-2 116,2-4 1,-4 6 0,1 2 0,3 3 31,1 2 0,1 2 1,-5 6-1,-5 8 84,-3 10 300,-3 6-166,-6 9 1,-3 3-1306,-7 12-401,0-5-189,0 14 0,0-11 1800,0 7 1,-7-7 0,-3 3-1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15.753"/>
    </inkml:context>
    <inkml:brush xml:id="br0">
      <inkml:brushProperty name="width" value="0.08571" units="cm"/>
      <inkml:brushProperty name="height" value="0.08571" units="cm"/>
      <inkml:brushProperty name="color" value="#FF0066"/>
    </inkml:brush>
  </inkml:definitions>
  <inkml:trace contextRef="#ctx0" brushRef="#br0">175 742 8226,'18'-26'0,"-1"-1"0,-1 0-16,-5 4 1,-1-3-1,-6 3 1,2 0 126,-2-2 1,-2 5 0,-2-3 0,-2 4 235,-4 1 0,2 1 0,-8 1-89,-1 4-107,5 5 1,-7 7-1,3 0-89,-4 0-46,-1 0 0,-1 9 0,1 7 0,-1 7 13,1 4 0,5 3 1,1 4-1,-3 1-63,-1 0 1,3 0 0,2 0-1,3 0-124,3 0 1,2-8 0,2-4 104,0-3 1,7-10 0,5-5 0,6-5-1,5-5 0,2-7 1,6-11-1,-2-6-86,2-4 0,-4-2 1,1 2-1,-5 4 146,-8 5 0,3 5 0,-8 1-30,-1 1 0,-1 9 317,-8 8-208,0 8 1,0 9 0,0 3 0,-2 1-2,-4 2 0,4 7 0,-3-7-213,3-2 1,4-3-142,3-7 1,5-5 0,8-12 0,-1-7-27,0-9 1,7-5-1,1-8 1,0-2 120,0-3 1,1 3 0,-5-6 0,2 0 162,-1-3 1,-5 1 0,-5-1 0,-5-3 196,1-1 0,-4 3 1,6 2-1,-2 3 1204,-5 3-979,-1 10 0,-4 19 1,-3 18 115,-7 11-420,4 16 1,-7 4-1,3 8 1,-3 3 2,-3 6 0,6-1 0,1 3 1,-1-2-50,2 2 1,-3-3 0,7 3 0,0-4-255,-2-1 1,7-9-1,-3-3 1,8-8-161,7-10 1,5-7 0,3-16-1,4-4-13,7-8 0,1-7 0,0-18 0,-2-4-36,2-5 1,0-5 0,-2-1 0,-6 1 401,-3 5 0,-3-5 0,-1 5-225,-5-5 241,-3-1 1,-2 0 0,0 1 673,-2 5-410,-3 3 0,5 8 837,0 0-770,0 8 0,-6 11 0,0 18-48,0 14 0,0 9 0,0 10 0,0 2-87,0 4 0,-2-3 0,-4 9 0,-5 1-9,-5 3 1,-1 1 0,-1-1 0,3-3-180,3-1 1,-2-3-1,7 3 1,-1-6-76,0-4 0,2-2 0,8-4-888,4-8 704,-4 0 1,19-21 0,-1 2-634,5-8 656,4-6 0,0-15 0,-2-4 0,-2-2-163,-3 2 1,3-4 0,-4 4 0,-3-2 241,-5 2 0,-9 3 0,2 9 1218,-4 0-448,-2-1 0,0 10-376,0 8 1,0 8 0,0 11 0,0 3-234,0 1 0,0 0 0,0-5-418,0-1 0,6 1 1,2-3 74,1-3 264,3-4 1,5-8-353,1 0 248,7 0 1,-7-8 0,1-4 21,-5-3 121,-3-10 0,1 5 0,0-3 484,1 3-379,-5 3 0,0 11 0,-8 10 0,0 15 49,0 12 1,0 2 0,0 12 0,-2 0 207,-4-1 0,-2 3 1,-5 5-1,1-1-11,-2-5 1,-1-3 0,-3-10 0,1-4-152,-1-6 1,1-3-1,-1-5 1,1-3-89,0-6 0,-3-6 0,-1-4-1101,-2-2 634,-9-7 0,7 3 1,-4-6-1,6 3 367,3 1 0,-5 0 0,-2-5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4.524"/>
    </inkml:context>
    <inkml:brush xml:id="br0">
      <inkml:brushProperty name="width" value="0.08571" units="cm"/>
      <inkml:brushProperty name="height" value="0.08571" units="cm"/>
      <inkml:brushProperty name="color" value="#FF0066"/>
    </inkml:brush>
  </inkml:definitions>
  <inkml:trace contextRef="#ctx0" brushRef="#br0">2515 541 8009,'12'-1'332,"-1"-5"1,-5 4 595,6-4-89,-8-4-96,3 8-50,-7-13-548,0 5 1,-2-2 0,-3 3 0,-7-1-42,-4 0 0,-11 4 0,-8-5 0,-11-3-53,-11-1 0,-14-1 0,-21 1 0,38 7 0,-2 0-100,-9-1 0,-2-1 0,-11-2 0,-3 0 1,-7 2-1,-1-1 0,-2-1 0,-2 1-141,-4 0 1,0 0 0,2-1-1,0-1 1,-1 2 0,1 1-1,9 1 1,2 0 260,8 2 0,4 1 1,10 3-1,4 0 0,-27-7 1,15 3 175,15 3 1,11 4-1,11 4 1,4 1-167,5-1 1,5 4 0,1-2 118,1-2 163,7-2 66,-5-2-226,13 0-128,-6 0 0,10 0 206,4 0 0,-2-8 0,7-2-514,3 1 1,-4-5 0,3 6 0,5 0-72,3 1 0,2-5 0,-3 4 0,1 1-17,2-1 1,6 2-1,-3 4 1,-1-2 191,0-2 1,6 0 0,-4 6 0,2-1 95,1-5 0,-9 4 0,4-4 1,-2 4 39,1 2 0,-1-6 1,-4 0 103,5 2 29,-13 3 1,13 1 207,-13 0-242,-3 0 0,-2 0 0,-12 0 0,-6 0-31,-3 0 1,-3 1 0,-1 3 0,-4 4-28,-6 2 0,-4-4 0,-2 3 0,0 1-52,0 0 1,0-1-1,2 5 1,2-4-64,2-3 0,5 5 0,-3-6 1,4 0 77,7 2 0,-1-7-193,5 5 143,5-4 1,1 0-27,12 4 1,3-2 0,9 8 252,-1 1-99,1 3 0,7 1 0,2 1 0,2 1-16,0 4 0,0-1 0,6 5 0,-2-2 16,-4-4 1,4-1-1,-5-3 1,-1-1 64,-4-5 1,-4 3 93,-1-8 0,-8-2 0,-5-10-200,-3-6 1,-2-3 0,0-3 0,0 1-61,0-1 1,0-5 0,0 0 0,0-1 53,0-1 0,0 6 1,0-5-1,0 3-118,0-2 0,-5 2 0,-1-7 0,2 3-155,2 4 0,2-1 0,0 1-1731,0-2-62,-8 0 2024,6 13 0,-13 2 0,5 8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5.368"/>
    </inkml:context>
    <inkml:brush xml:id="br0">
      <inkml:brushProperty name="width" value="0.08571" units="cm"/>
      <inkml:brushProperty name="height" value="0.08571" units="cm"/>
      <inkml:brushProperty name="color" value="#FF0066"/>
    </inkml:brush>
  </inkml:definitions>
  <inkml:trace contextRef="#ctx0" brushRef="#br0">412 1 7965,'-41'2'0,"0"2"0,3 1 0,1-1 332,2-2 0,6 4 1,0 2-1,0 1-111,1 5 1,3-4-1,10 1 1,1 3-257,2 1 1,8 3 0,1-3 52,6-3 0,7 4 0,8-5 1,1 5-8,4 1 0,4 1 1,10-1-1,2 1-80,2-1 138,0 1 1,1-1-1,3 1 1,0 1 145,-5 4 0,-3-3 0,-2 3 0,0-4 118,0-1 0,-8 5 0,-4 0 0,-5 1-77,-6 1 0,-5-4 1,-9 6-1,-3-1-19,-7-5 0,-6-7 0,-5-3 1,-6 1-139,-4-2 1,-2-3 0,0-7 0,-2 0-287,-3 0 1,1 0 0,-8 0-1,-1 0-394,-3 0 1,7-6 0,1-1 0,2-3 1,0-4 1,10-1-1,12-3-1665,5 1 2244,11-1 0,3-7 0,9-2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5.869"/>
    </inkml:context>
    <inkml:brush xml:id="br0">
      <inkml:brushProperty name="width" value="0.08571" units="cm"/>
      <inkml:brushProperty name="height" value="0.08571" units="cm"/>
      <inkml:brushProperty name="color" value="#FF0066"/>
    </inkml:brush>
  </inkml:definitions>
  <inkml:trace contextRef="#ctx0" brushRef="#br0">0 313 8217,'0'27'-142,"0"-3"1,0-3 0,0 2 0,0 4 311,0 1 0,0 3 0,0-6 0,0 2 305,0 4 0,6 0 0,0-2 0,-2-6-107,-2-3 1,-2-3 184,0 1 91,0-8-175,0-3 1,0-20-527,0-5 42,0-3 0,0-2 1,0-3-1,0-1 73,0-4 1,0-2 0,2-2 0,2-2-12,1-3 0,7 1 1,-6-6-1,0 2 60,1 5 0,3-5 1,8 2-1,-1 2-15,0 3 1,9 8 0,3 5-1,6 4-31,6 1 1,3 9-1,9 3 1,-1 6-176,0 6 0,-1 3 0,-5 9 0,-7-1-54,-8 1 1,-8 1 0,-11 2-117,-6 3 223,-4-1 0,-10 0 1,-5 1-1,-9-3 27,-7-2 1,-6-1 0,-6-1-72,-5 1-64,-5-9 1,1 1 0,1-6-1,5 2-690,1-2 0,4-2 0,12-4 859,10-4 0,7-4 0,10-7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6.307"/>
    </inkml:context>
    <inkml:brush xml:id="br0">
      <inkml:brushProperty name="width" value="0.08571" units="cm"/>
      <inkml:brushProperty name="height" value="0.08571" units="cm"/>
      <inkml:brushProperty name="color" value="#FF0066"/>
    </inkml:brush>
  </inkml:definitions>
  <inkml:trace contextRef="#ctx0" brushRef="#br0">472 87 9625,'-10'-7'509,"0"-1"0,5-6-217,-7 3 1,2 7 0,-1-4 0,-3 2-94,-1 0 1,-5-1 0,-1 3 0,-4-2-128,-3 2 0,1 2 1,-4 2-202,2 0 79,8 0 0,-5 6 0,9 2 0,2 1-165,3 5 0,4 2 1,8 1-1,2 2 39,4 5 1,6-3 0,11 6 0,8 0 192,8 1 1,-1-5 0,9 4-1,2 0 149,1 0 0,2 1 0,-1 3 0,-5-4 172,-5-2 1,-6-2-1,-8-5 1,-9 1 230,-11 4 0,-8-3 0,-9 3-105,-8-4 0,-17-7 1,-1 0-1,-7-1-141,-6-1 0,-7 0 1,-4-6-330,-2 2 0,-2-1 0,4-5 0,7-2-924,11-3 582,5-5 1,11-10-1799,9-3 1302,7 4 1,14-6 0,6 7-1,9 1-2709,7-1 3553,10 1 0,9-9 0,7-1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6.602"/>
    </inkml:context>
    <inkml:brush xml:id="br0">
      <inkml:brushProperty name="width" value="0.08571" units="cm"/>
      <inkml:brushProperty name="height" value="0.08571" units="cm"/>
      <inkml:brushProperty name="color" value="#FF0066"/>
    </inkml:brush>
  </inkml:definitions>
  <inkml:trace contextRef="#ctx0" brushRef="#br0">25 70 8508,'-17'0'565,"9"0"1,8 0-1,12 0 155,9 0 1,8 0 0,12 0 0,6-2-398,3-3 0,4 3 1,5-4-1,5 2-231,4-2 1,0 4 0,-4-6 0,-6 3-127,-4-1 0,-11-2 0,-8 4 0,-10-2-3276,-6 3 2305,-9 1 1,-10 2-1,-12 2 1,-5 1 1004,-6 3 0,-4 8 0,-8-5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6.868"/>
    </inkml:context>
    <inkml:brush xml:id="br0">
      <inkml:brushProperty name="width" value="0.08571" units="cm"/>
      <inkml:brushProperty name="height" value="0.08571" units="cm"/>
      <inkml:brushProperty name="color" value="#FF0066"/>
    </inkml:brush>
  </inkml:definitions>
  <inkml:trace contextRef="#ctx0" brushRef="#br0">0 0 8311,'8'10'1331,"-6"-2"0,7-2-748,-3-1 1,-2 7 0,6-4 0,0 1 79,-1 5 1,-3 2 0,6 3 0,1 4-90,3 6 1,1 6-1,-1 4 1,-3 4-358,-1 1 0,-2 3 0,1 5 0,-5 1-34,-4-1 1,4-7-1,0-6 1,-2-8-26,-2-8 1,-2-4-1043,0-1-662,0-8-1927,0-3 2519,0-22 1,0 9-1,0-11 954,0 1 0,-8 0 0,-2-1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8.350"/>
    </inkml:context>
    <inkml:brush xml:id="br0">
      <inkml:brushProperty name="width" value="0.08571" units="cm"/>
      <inkml:brushProperty name="height" value="0.08571" units="cm"/>
      <inkml:brushProperty name="color" value="#FF0066"/>
    </inkml:brush>
  </inkml:definitions>
  <inkml:trace contextRef="#ctx0" brushRef="#br0">297 18 8117,'-11'-6'-144,"-1"0"0,6 1 1,-5 5 216,-3 0 1,4 0 0,-1 0 0,-3 0 66,-1 0 1,-3 0 0,1 0 0,-1 0-62,1 0 0,-1 7 0,1 5 0,-1 2-10,1-3 0,5 5 1,2-5-119,3 5 1,1 1 0,6 1-57,0-1 28,0 1 0,10-3 1,5-1-1,6-2 36,1 1 1,3-3 0,0 0 0,0-3-23,1-3 0,-3 6 0,-6 0 0,1-1 2,-1-3 1,1 4 211,-1 1 0,-7-1-4,-4 2 1,-12-2-1,-6 1 1,-5-3-148,-6 0 0,-3-6 0,-5 3-487,2-3 339,0-2 1,0 0 0,2 0-865,2 0 1012,1-7 0,7-3 0,-1-8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8.518"/>
    </inkml:context>
    <inkml:brush xml:id="br0">
      <inkml:brushProperty name="width" value="0.08571" units="cm"/>
      <inkml:brushProperty name="height" value="0.08571" units="cm"/>
      <inkml:brushProperty name="color" value="#FF0066"/>
    </inkml:brush>
  </inkml:definitions>
  <inkml:trace contextRef="#ctx0" brushRef="#br0">35 0 8252,'0'18'-82,"0"-1"0,0 1 0,0-1 0,0 1 246,0-1 0,-2 1 1,-2 1-1,-2 2-32,2 3 1,1-1 0,-1-4-916,-2 5 463,0-13 1,6 13-699,0-13 1018,0 5 0,8-6 0,2-3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8.650"/>
    </inkml:context>
    <inkml:brush xml:id="br0">
      <inkml:brushProperty name="width" value="0.08571" units="cm"/>
      <inkml:brushProperty name="height" value="0.08571" units="cm"/>
      <inkml:brushProperty name="color" value="#FF0066"/>
    </inkml:brush>
  </inkml:definitions>
  <inkml:trace contextRef="#ctx0" brushRef="#br0">1 0 6500,'0'18'0,"8"-1"0,1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00.887"/>
    </inkml:context>
    <inkml:brush xml:id="br0">
      <inkml:brushProperty name="width" value="0.08571" units="cm"/>
      <inkml:brushProperty name="height" value="0.08571" units="cm"/>
    </inkml:brush>
  </inkml:definitions>
  <inkml:trace contextRef="#ctx0" brushRef="#br0">0 1 8110,'9'17'1051,"-1"-8"-1018,-8-2 1,2-7 202,3 0-119,-3 0 0,13 2 1,-4 4 368,4 5-383,9 3 1,2 5-1,9 3 1,3 8 78,7 6 1,4 9-1,7 10 1,5 8-86,3 7 1,-3 0 0,0 8 0,-30-38 0,-1 1-21,0 2 0,-1 1 0,0 0 0,-1 2 0,-2 2 0,-2 0 0,1-2 0,-2 0 4,0-1 1,-1 1-1,-1 2 1,0 0-1,14 44 1,0 0-4,-3-3 1,-10 2 0,0-1-1,-6 2 22,-4 4 0,0 0 0,-4-2-1440,1-5 1398,-5 3 0,3-5 0,-7 5-128,0-1 84,0-3 0,2-12 0,2-4 0,1-4-18,-1-1 0,3-15 0,-1-10 0,-1-11-249,3-8 0,-5-7-97,9-5 0,-9-5 165,3-12 1,-6 3 143,-6-9 0,3 7 1,-9-4-1,0-1-86,-3 1 1,-2 0 0,1-4 0,-1 2 472,0-2 1,3 4 0,1-2-691,2-2 280,0 6 1,-6-8-1,0 6-142,1-1 92,-1-4 1,0 10 16,1-7 99,-8 0 0,11 0 1,-4 1-1,3 3-10,-1 3 1,4-3 0,0 0 218,-2-3 1,3 7 142,-1-3-339,8 4 0,-3 4 1,14 4 88,8 5 1,3 3 0,6 3 212,-1 0-289,6 7 1,-4-6-1,5 4 62,-3-3-54,3-3 1,-10 1 0,4-2-93,-1-4 61,-1 4 1,-7-14 0,1 5-1,-1-4-9,1-2 1,-2-8 0,-2-3 0,-2-5-15,2-6 1,-4-4 0,2-9-1,0-2 9,-2-2 1,6 0-1,-6 6 1,2 0 20,0 0 0,-7 5 1,2 2 272,-4 2 38,-2 2-80,0 13-191,0 1 1,-2 10-225,-4 4 120,-3-5 0,-10 9 0,-1-7 0,-4 5-79,-2 1 1,-1-3 0,-8 3-74,-4-2 131,4 6 1,-11-9 0,5 5 0,0 0 17,1 0 1,1-3 0,6 3-1,1-1-223,5-5 0,3-1-475,7-2 0,10 0-436,7 0 0,7 0 1189,10 0 0,-1 0 0,1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9.174"/>
    </inkml:context>
    <inkml:brush xml:id="br0">
      <inkml:brushProperty name="width" value="0.08571" units="cm"/>
      <inkml:brushProperty name="height" value="0.08571" units="cm"/>
      <inkml:brushProperty name="color" value="#FF0066"/>
    </inkml:brush>
  </inkml:definitions>
  <inkml:trace contextRef="#ctx0" brushRef="#br0">53 261 8252,'-18'17'23,"7"-7"530,-1-4 0,8-6-441,-2-6 0,4-4 0,2-7 0,2 0-240,4-1 1,2-5 0,5-2 0,-1-1 51,2 1 0,-1 2 0,1 5-268,-3 1 124,-7-1 0,12 7-196,-4-1 387,-5 8 1,9-4 70,-5 8 0,-1 8 1,0 6-1,-2 5 0,-5 5 1,5 5 0,0-6 0,0 0-51,0 2 0,-1-5 0,-1 3 1,4-3-135,0-3 1,-1 0 0,-3-1-22,6-4 1,3-5 0,3-7 165,-1 0 1,1-2-1,-1-5 1,-1-9-5,-5-5 1,5-4-1,-7 3 251,1-1-252,6 0 1,-14 3-1,3-1 182,-3-2-101,-2-1 0,0 7 0,0-1 124,0 1 1,-7 5 0,-5 3-60,-4 1 1,-1 4 0,0 8-103,-1 2 0,6 7 0,3-1 0,1 3-13,4 3 0,0-1 1,0 3-1,-1 1-50,1 2 1,4 1-1,4-5 1,3 2-21,3 3 0,-4 1 1,5-4-1,1 4 209,-2 3 1,3-7 0,-5 4 473,2 0-485,-6-5 1,9 5 0,-7-7-1,-2-1 75,-2 0 0,-4 1-123,-4-1-232,-4-7 0,-7-2 0,0-8 1,-3 0-359,-3 0 1,3 0 0,-3-2-1,4-4-1447,1-6 1928,9-3 0,-7-10 0,6-2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29.561"/>
    </inkml:context>
    <inkml:brush xml:id="br0">
      <inkml:brushProperty name="width" value="0.08571" units="cm"/>
      <inkml:brushProperty name="height" value="0.08571" units="cm"/>
      <inkml:brushProperty name="color" value="#FF0066"/>
    </inkml:brush>
  </inkml:definitions>
  <inkml:trace contextRef="#ctx0" brushRef="#br0">18 1 8487,'0'17'550,"0"1"1,0 1-311,0 4 0,0-1 0,-2 9 0,-2 4-79,-2 4 0,0 1 1,6-5-1,0 0-109,0 0 0,0-2 1,2-4-1,4-5-181,6-5 1,-3-9 0,3-5 0,1-3-149,3-2 0,1 0 0,1-2-724,-1-3 738,1-5 0,1-13 0,1-3-748,-3-1 804,4 6 1,-13-6 0,6 5 0,-5-3 67,-1-2 0,-2 6 0,-6-3 0,0 5 214,0 1 1,-2-3-1,-2 2 1,-4 5 408,-1 4 0,-3 5 1,-5 5-12,-1 0 0,7 9 0,-1 7 1,0 5-118,3 1 1,-1 3 0,6 0-1,-2 0-194,2 0 1,2 1-1,4-5 1,4 2-549,6-1 1,3-3-1,5-3 1,3-5-1092,6-5 1,12 2 1476,5-2 0,13-8 0,3-8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0.255"/>
    </inkml:context>
    <inkml:brush xml:id="br0">
      <inkml:brushProperty name="width" value="0.08571" units="cm"/>
      <inkml:brushProperty name="height" value="0.08571" units="cm"/>
      <inkml:brushProperty name="color" value="#FF0066"/>
    </inkml:brush>
  </inkml:definitions>
  <inkml:trace contextRef="#ctx0" brushRef="#br0">53 228 8275,'2'29'0,"2"0"0,2 2-124,-2 2 0,3-4 0,-1 0-220,-2 2 304,-2-6 0,-2 6 1,0-7 19,0-3 1,-2-7 211,-4-3 0,4-9 0,-5-2 0,1-9-91,0-7 1,-2-1-1,4-1 1,-4 1-7,-1-1 0,5-1 1,-2-3-1,2-1 99,-2 2 0,4-4 0,-3-1 0,3-1-50,2-4 0,0 4 0,0-2 0,0 0-127,0 2 1,2-4-1,1 7 1,5 3-95,2 1 1,2 3 0,5 1-406,1 5 377,-1 3 0,0 2 0,1 0 0,-1 3-48,1 1 1,-1 9-1,1 5 1,-3 4 11,-3 1 0,2 0 0,-9 1 1,-3-1 128,-6 1 0,1 1 1,-9 3-1,-2 1-144,-1-2 1,-9-7 0,1-3 0,2 3-206,1 2 0,3-7 0,0-3 361,-1-4 0,8-2 0,-5 0 0,5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0.515"/>
    </inkml:context>
    <inkml:brush xml:id="br0">
      <inkml:brushProperty name="width" value="0.08571" units="cm"/>
      <inkml:brushProperty name="height" value="0.08571" units="cm"/>
      <inkml:brushProperty name="color" value="#FF0066"/>
    </inkml:brush>
  </inkml:definitions>
  <inkml:trace contextRef="#ctx0" brushRef="#br0">31 122 8275,'-6'18'-57,"0"-1"1,1-5 0,5 0 0,-2 1 202,-4 3 0,4 1 0,-2 1-10,8-1 0,0-1 0,7-3 0,3-3-93,2-2 0,1-2 1,0-6-270,1 0 1,-1-2-166,1-4 293,-1-4 0,-7-7 1,-4-1-70,-4 1 1,-2-1-1,0 1-129,0-1 230,0 1 0,0-1 0,-2 1 1,-4-1-98,-6 1 0,3 5 1,-3 1 162,-2-3 0,7 4 0,1-1 0,4-3 0,2-1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0.952"/>
    </inkml:context>
    <inkml:brush xml:id="br0">
      <inkml:brushProperty name="width" value="0.08571" units="cm"/>
      <inkml:brushProperty name="height" value="0.08571" units="cm"/>
      <inkml:brushProperty name="color" value="#FF0066"/>
    </inkml:brush>
  </inkml:definitions>
  <inkml:trace contextRef="#ctx0" brushRef="#br0">0 1 8275,'10'0'-404,"0"6"571,-5 0-78,-3 7 0,6-9 0,-8 8 0,2 1 25,4 3 1,-4 1 0,4 1 0,-4 1-33,-2 4 0,0-1 0,0 7 0,0 0-105,0-2 0,0 4 0,0-6 0,0 1-211,0-1 1,0-2-1,0-5 1,0-1-277,0 1 0,1-7 0,5-1 268,6-2 1,-2-3 0,1-5 241,3 0 0,1-7 0,3-5 0,-8-3 0,-1-3 0,-5 1-2,2-1 123,0 1 0,0-1 1,-1 1-1,1-1 184,2 1 1,-6-1 0,6 1-1,-2-1 56,-1 1 1,7-1 0,-6 1 44,-2 0 0,0-1-303,1 1 0,-5 7-220,0 4 1,-2 4 0,-9 2 0,-3 2-44,-1 4 0,3 2 0,0 5 1,1-1 197,1 2 1,-4 1-1,7 2 1,-1 1 64,0-1 1,2 1-1,6 1 1,0 3-73,0 1 0,0 0 0,2-5-588,4-1 249,4 1 0,7-1 0,1-1 0,1-5 308,4-5 0,-3 4 0,5-1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1.613"/>
    </inkml:context>
    <inkml:brush xml:id="br0">
      <inkml:brushProperty name="width" value="0.08571" units="cm"/>
      <inkml:brushProperty name="height" value="0.08571" units="cm"/>
      <inkml:brushProperty name="color" value="#FF0066"/>
    </inkml:brush>
  </inkml:definitions>
  <inkml:trace contextRef="#ctx0" brushRef="#br0">175 1 8168,'-18'0'-31,"1"0"441,0 0 0,-1 0-233,1 0 0,1 2 1,4 4-150,7 5 0,3-1 0,2 2-125,0 1 1,0 3 0,2 1 43,3 1 0,3-1 0,6 1 165,-3-1-106,1 0 0,0 1-175,-1-1 143,-7 1 1,4-7-65,-8 1 1,-2-2 0,-4 1-1,-5-5-250,-5-4 1,-1-2 0,-1 0-1,1 0 13,-1 0 1,7-2-1,1-4 327,2-5 0,2-5 0,6-1 0,8-8 0,2-3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1.758"/>
    </inkml:context>
    <inkml:brush xml:id="br0">
      <inkml:brushProperty name="width" value="0.08571" units="cm"/>
      <inkml:brushProperty name="height" value="0.08571" units="cm"/>
      <inkml:brushProperty name="color" value="#FF0066"/>
    </inkml:brush>
  </inkml:definitions>
  <inkml:trace contextRef="#ctx0" brushRef="#br0">0 1 7866,'18'0'-888,"-9"7"1137,-3 5 0,-4-2 0,-2 1 0,0 3-246,0 2 0,0-5 0,0 1 0,0 1-593,0 3 0,-2 1-267,-4 1 857,5-8 0,-15-3 0,6-7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2.399"/>
    </inkml:context>
    <inkml:brush xml:id="br0">
      <inkml:brushProperty name="width" value="0.08571" units="cm"/>
      <inkml:brushProperty name="height" value="0.08571" units="cm"/>
      <inkml:brushProperty name="color" value="#FF0066"/>
    </inkml:brush>
  </inkml:definitions>
  <inkml:trace contextRef="#ctx0" brushRef="#br0">0 0 7655,'12'0'-405,"-1"0"1,-7 8 0,2 3 292,-4 5 1,0 1 0,2 1 0,2-1 51,-3 1 1,-1 1 0,-2 3-1,0 1 52,0-2 0,-5 1 0,-1-1 261,2 2-130,-6 0 0,6-5 466,-7-1-319,7-7 0,-4 0 794,8-4-670,0-4 1,0 3-252,0-10 0,2-3 1,4-6-1,3 3-234,1-3 1,6-2 0,-5-1 0,3 0-4,-2-1 0,3 6 1,-3 1-68,3-3 0,-3 6 0,0 3 222,1 3 1,-3 2-1,0 2 53,-3 3 1,1 5-1,-4 8 1,2-1-52,-2 1 1,3-1 0,1 0 88,2 1-108,-6-1 1,9 1 0,-5-3-128,2-3 23,1 4 1,1-15-138,0 5 30,-1-4 0,7-4 1,-3-4-13,-3-5 1,2-5 0,-7-1 0,1-1 119,0 1 1,-2-2-1,-6-3 1,0-1 129,0 2 0,0 1 0,0 3 407,0-1 1,-2 1-173,-4-1 0,-4 11-229,-7 7 0,7 1 1,2 13-1,2 3-14,1 5 1,-1 1-1,4-3-165,-4 3 48,4-4 1,-6 12-1,8-7-119,0-3 134,0 6 1,0-6 0,0 9 0,0-1 148,0-2 1,0 4 0,0-6 0,0 0 212,0 1 1,0 3 0,0-4 0,0 0-49,0 0 0,-2-1 0,-3-7 1,-5 1-242,0-1 0,-5-5 0,3-3 0,-3-1-753,-3-4 0,1-2 0,-1-2-683,1 0 1051,-1-8 1,7-3 0,1-11 0,2-5 350,4-6 0,2 2 0,2-12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2.860"/>
    </inkml:context>
    <inkml:brush xml:id="br0">
      <inkml:brushProperty name="width" value="0.08571" units="cm"/>
      <inkml:brushProperty name="height" value="0.08571" units="cm"/>
      <inkml:brushProperty name="color" value="#FF0066"/>
    </inkml:brush>
  </inkml:definitions>
  <inkml:trace contextRef="#ctx0" brushRef="#br0">1 17 8275,'8'-9'865,"-6"1"-369,5 8-399,-7 8 0,0 1 0,0 9 0,0 1-16,0 5 1,0-3-1,0 8 1,-2 0-19,-3-2 1,3 6 0,-4-4-1,4 3-35,2-3 0,0-2 0,0-6 0,0 2-16,0-1 0,8-3 1,3-3 10,5-5 0,1-3 1,1-8-282,-1 0 1,1-2-1,-1-4 1,1-5-212,-1-5 1,1-3-1,-3-3-186,-3-1 453,3 0 1,-7 0 0,4-1 124,-6 3 52,-5 2 0,-1-5 0,0 1 0,0 2 134,0 1 0,0 9 1,-1 1-1,-5 0 298,-6 0 1,2 7 0,-1-3-21,-3 4 0,1 4 0,-1 4 0,4 5-158,2 5 0,-3 7 0,5 0 0,2-1-102,2-3 0,2 4 0,0 1 0,0-3-94,0-2 1,0-1 0,2-1 0,4-1-298,6-5 1,3 3-1,3-6-279,-1 2 0,6-7 0,1 3 1,-1-4-720,2-2 1,-2 0 1261,12 0 0,4-8 0,14-1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3.327"/>
    </inkml:context>
    <inkml:brush xml:id="br0">
      <inkml:brushProperty name="width" value="0.08571" units="cm"/>
      <inkml:brushProperty name="height" value="0.08571" units="cm"/>
      <inkml:brushProperty name="color" value="#FF0066"/>
    </inkml:brush>
  </inkml:definitions>
  <inkml:trace contextRef="#ctx0" brushRef="#br0">0 70 10371,'18'0'145,"-1"0"0,1 0-125,-1 0 1,8-5 0,3-1-944,-1 2 711,6 2 0,-8 0 1,4-2-1337,-6-2 559,-3 1 989,-3-3 0,1-2 0,-1-7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13.669"/>
    </inkml:context>
    <inkml:brush xml:id="br0">
      <inkml:brushProperty name="width" value="0.08571" units="cm"/>
      <inkml:brushProperty name="height" value="0.08571" units="cm"/>
    </inkml:brush>
  </inkml:definitions>
  <inkml:trace contextRef="#ctx0" brushRef="#br0">364 18 8296,'-17'-6'-364,"1"0"0,-1 1 1,0 5 625,1 0 0,-8 0 0,-2 2-176,0 3 1,2 5 0,6 8 0,-3 2 24,-1 2 0,-2 8 0,6-2 0,-1 5-46,5 6 0,2-1 0,0 12 0,2 6 17,3 1 0,3 8 0,8-6 0,3 0-51,3-4 0,2-11 1,9-7-45,1-7 52,0-14 1,0-8-1,2-8-220,2 0 201,-6-8 0,4-1 1,-7-7-209,0-1 61,-8 0 1,4-5-1,-6-2 1,1 0-103,-1 0 1,-2-4 0,-5 4 0,0 0 71,0 0 1,0 2 0,0 6 0,-1-1 105,-5 1 0,2 1 0,-5 2 1,0 4 204,0 1 1,3 3 0,-5 5-117,-2 0-195,6 0 0,-1 2 118,8 3 1,2-3 154,4 3-59,3-3 0,8-2 209,-1 0-98,1 0 1,-6 0 0,0 0 13,2 0 1,-4 2-1,0 6 1,-1 6 107,-5 7 0,5 8 0,-3-1 0,-1 3-175,-2 2 0,-2 6 1,0 0-1,0 0-212,0 1 0,0-6 0,2 1 0,1-8-997,3-3 1,1-9 1093,-1-9 0,3-5 0,8-1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3.543"/>
    </inkml:context>
    <inkml:brush xml:id="br0">
      <inkml:brushProperty name="width" value="0.08571" units="cm"/>
      <inkml:brushProperty name="height" value="0.08571" units="cm"/>
      <inkml:brushProperty name="color" value="#FF0066"/>
    </inkml:brush>
  </inkml:definitions>
  <inkml:trace contextRef="#ctx0" brushRef="#br0">0 0 9060,'0'20'228,"0"1"1,0 4-137,0 3 1,2 1 0,2 8 0,2 1-467,-2 3 1,3 0-1,-1-6 1,-2 0-138,-2 0 0,-2-6 1,0-2-301,0-2 811,0-9 0,0-9 0,0-7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4.279"/>
    </inkml:context>
    <inkml:brush xml:id="br0">
      <inkml:brushProperty name="width" value="0.08571" units="cm"/>
      <inkml:brushProperty name="height" value="0.08571" units="cm"/>
      <inkml:brushProperty name="color" value="#FF0066"/>
    </inkml:brush>
  </inkml:definitions>
  <inkml:trace contextRef="#ctx0" brushRef="#br0">18 1 7675,'0'17'0,"0"0"0,0 1 0,0-1-86,0 1 0,0-1 1,0 3-1,0 1 462,0 2 0,-6 8 0,0-3 0,2 1-137,2 0 0,2-2 0,0 4 0,0-4-326,0-2 0,0-1 0,0-7-313,0 1 251,0-1 3,0-7-54,0-2-98,8-8 153,2-8 0,1-2 1,-1-7-1,-2-1-82,-4 1 1,3-7-1,-1 1 147,-2 2 0,4 1 504,-2 3-267,7 7 1,-5 4-1,4 12-38,-6 6 0,1 3 1,-1 3-193,-2-1 0,4 1-63,-2-1 1,1 1 51,-1-1 65,-4-7 0,8-4 0,-6-12 160,2-6-74,-1 4 0,-3-7 0,2 3 0,2-3 11,-2-3 0,0 3 0,0 1 1,3 3-12,3-3 0,-4-2 0,4-1 0,-1 0 33,1-1 0,-6 6 0,4 3 1,-2-1-27,-1 0 0,3 6 0,-2-1-198,6 3 1,-3 2 0,3 2-130,2 3 0,-5-1 1,1 8-1,0 0-239,-1-3 0,-5 1 519,2-4-280,4-4 278,-8 13 201,5-13 1,-9 12 148,-3-8 1,1 5-1,-6-3-154,2 2 1,-3-4-1,5 5-230,2 3 0,2 1 1,2 3-204,0-1 0,2 1-171,4-1 1,3-7 106,9-4 191,-8-4 1,5-4 65,-3-4-33,-4-4 1,5-1 0,-7-1 169,-2-2-174,-2-1 0,-2-3 0,0 1 1,0-1-86,0 1 0,0-1 0,0 1 20,0 0 0,0 5 0,-2 2 1,-2 0 120,-2 1 0,0 5 0,-1-12 0,-3 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34.735"/>
    </inkml:context>
    <inkml:brush xml:id="br0">
      <inkml:brushProperty name="width" value="0.08571" units="cm"/>
      <inkml:brushProperty name="height" value="0.08571" units="cm"/>
      <inkml:brushProperty name="color" value="#FF0066"/>
    </inkml:brush>
  </inkml:definitions>
  <inkml:trace contextRef="#ctx0" brushRef="#br0">0 36 7852,'12'0'-1717,"-1"0"2098,-7 0 0,6 2 153,-4 3 1,-4-1-191,4 8 0,-4 0 0,-2 5-176,0 1 0,0-7 1,0 1-1,0 1-92,0 3 1,0 1 0,0 1-1,0-1-310,0 1 1,0-1 27,0 1 1,2-3 35,3-3 0,-1-4-159,8-8 127,0 0 0,-1-8-233,1-4 272,-1-3 0,1-3 0,-2 1 71,-2-1 0,3 7 0,-5-1 210,-2-2 91,6 7 0,-7-1 268,9 8 0,-8 8-240,2 3 1,-2 3 0,0-1-45,1-1 1,3-8-92,-2 2 0,4-4-199,7-2 148,-7 0 1,5-2 229,-3-4-146,-4 4 1,2-12 0,-7 7 0,3-3 73,-2-4 1,-2 5-1,-2-3 1,0-1-199,0-3 1,0 4 0,0 1 0,0-3-423,0-1 1,-8 3-1,-3 0 411,-5-1 0,-1-3 0,-1-1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57.306"/>
    </inkml:context>
    <inkml:brush xml:id="br0">
      <inkml:brushProperty name="width" value="0.08571" units="cm"/>
      <inkml:brushProperty name="height" value="0.08571" units="cm"/>
      <inkml:brushProperty name="color" value="#FF0066"/>
    </inkml:brush>
  </inkml:definitions>
  <inkml:trace contextRef="#ctx0" brushRef="#br0">53 18 8421,'15'-2'755,"-3"-3"1,-2 3 339,-5-4-837,-3 4 0,6 4 0,-8 4 1,0 7 221,0 9 0,0 1 0,0 10 617,0 4-803,0 9 0,0-1 0,-2 7 406,-4 1-539,4-1 1,-11 0-1,5 1 210,-2-1-259,6 1 0,-5-9 0,5-3 0,-2-4 392,2-2 0,2-6-274,2 0-1306,0-15-293,0 1 0,0-23-606,0-3 0,-6 1-940,1-2 2915,-1 1 0,-2-7 0,-2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58.226"/>
    </inkml:context>
    <inkml:brush xml:id="br0">
      <inkml:brushProperty name="width" value="0.08571" units="cm"/>
      <inkml:brushProperty name="height" value="0.08571" units="cm"/>
      <inkml:brushProperty name="color" value="#FF0066"/>
    </inkml:brush>
  </inkml:definitions>
  <inkml:trace contextRef="#ctx0" brushRef="#br0">298 43 8086,'0'-12'821,"0"0"0,0 7-265,0-7 0,0 10-415,0 2 0,-6 8 0,-2 9 0,-2 3-15,-3 3 1,-3-2-1,-3 8 1,-2 2-29,-3 2 1,1 2-1,5 0 1,-1 0-22,-4 0 0,5-8 0,-1-1 0,5-3 104,1 0 0,3-5 0,0-7 465,3 3-136,1-6-376,6-1 0,8-9 0,3-1 0,7-3-36,5 2 1,4 0 0,8 0 0,2-4-76,4-1 1,3 3-1,9-4 1,-1 0-3,0 1 1,3 5 0,1-4-1,2 2 9,-1 0 0,-3 1 0,-4 5 0,-3 0 40,-6 0 0,-6 0 185,-6 0-23,-12 0 0,-17 0 46,-11 0 1,1 5-58,-2 1-779,1 0 0,1-4 1,2 2-2521,0 2 460,6-1 1849,-5-5 1,9 0 768,3 0 0,5-7 0,8-3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58.605"/>
    </inkml:context>
    <inkml:brush xml:id="br0">
      <inkml:brushProperty name="width" value="0.08571" units="cm"/>
      <inkml:brushProperty name="height" value="0.08571" units="cm"/>
      <inkml:brushProperty name="color" value="#FF0066"/>
    </inkml:brush>
  </inkml:definitions>
  <inkml:trace contextRef="#ctx0" brushRef="#br0">115 1 8021,'0'9'454,"-2"1"-106,-3-4-220,3 3 1,-8 9-1,6-1 1,-4 3-39,-1 3 1,-1-2 0,-4 7 0,5-1-132,1 0 0,-4-4 1,6 4-1,3-1-2220,1-5 962,-6-2 1299,6-9 0,10-18 0,11-11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59.340"/>
    </inkml:context>
    <inkml:brush xml:id="br0">
      <inkml:brushProperty name="width" value="0.08571" units="cm"/>
      <inkml:brushProperty name="height" value="0.08571" units="cm"/>
      <inkml:brushProperty name="color" value="#FF0066"/>
    </inkml:brush>
  </inkml:definitions>
  <inkml:trace contextRef="#ctx0" brushRef="#br0">18 220 8074,'0'18'95,"0"7"0,-2 4 0,-2 4-87,-1 2 0,-1 2 0,6 3 0,0 5-1,0 0 1,0 3 0,0-7 0,0-4-95,0-6 0,0 0 0,0-8 83,0-1 97,0-11 1,2-11 0,4-13 0,5-7-84,5-3 1,1-8 0,1 4-1,-1-2 46,1-1 0,-1 7 1,1-4-1,-1 2 84,0 3 1,-5 9 0,0 3-107,1 2 1,-5 5-96,-2 8 1,-2 11 0,0 9 0,1 0-56,-1 1 0,4 3 0,0-4 0,2 0-266,3 0 0,3 4 0,1-5 0,3-3 138,3-2 0,-2-3 1,8-4-1,0-7 244,-1-3 0,5-4 0,-6-3 0,0-9 0,-4-7 0,2-5 0,-3-5 0,-7 2 0,3 0 0,-16 0 0,4 2 0,-5 2 47,-1-6 1,-1 9-1,-5-5 1,-6 2 210,-3 4 0,-5 3 0,-1 5 0,-3 3 36,3 2 0,-4 2 0,2 8 0,1 4-116,3 6 0,1 5 0,1 4 0,-1 5-88,1 1 0,5 0 0,3 4 0,1-2-184,4 2 0,2-4 0,2 1 0,0-3-18,0-4 0,8-3 0,4-7 0,3-5 37,2-4 0,7-4 1,1-4-331,2-5 269,-5-13 1,9 3 0,-8-8-341,-2-2 363,6-10 0,-9 2 0,1-5 0,-5-1 67,-1 0 1,-5-1 0,-2-7 0,-4 1 192,-2 0 1,0 1 0,0 5 0,0 7 468,0 8 0,-2 7-357,-4 13 1,4 11-1,-6 13 1,3 9-108,-1 7 0,-2 10 0,4 3 0,-2 1-116,2 0 0,1 3 0,-1-5 0,-2 0-75,2 1 0,2-5 1,2 4-1,0-4-60,0-2 1,0-2 0,0-2-834,0-2 430,0-8 0,0 5-6,0-9 0,2-9 0,4-10 508,5-14 0,5-3 0,1-10 0,9 0 0,1-6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59.453"/>
    </inkml:context>
    <inkml:brush xml:id="br0">
      <inkml:brushProperty name="width" value="0.08571" units="cm"/>
      <inkml:brushProperty name="height" value="0.08571" units="cm"/>
      <inkml:brushProperty name="color" value="#FF0066"/>
    </inkml:brush>
  </inkml:definitions>
  <inkml:trace contextRef="#ctx0" brushRef="#br0">70 14 7029,'-2'-9'816,"-2"5"-442,-1 8-273,-1 5 1,0 9-1,-2 1-477,-2 4 213,7-3 1,-7 11-1,6-8 1,-2-2-402,2-1 564,2 5 0,2-5 0,0 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2:59.573"/>
    </inkml:context>
    <inkml:brush xml:id="br0">
      <inkml:brushProperty name="width" value="0.08571" units="cm"/>
      <inkml:brushProperty name="height" value="0.08571" units="cm"/>
      <inkml:brushProperty name="color" value="#FF0066"/>
    </inkml:brush>
  </inkml:definitions>
  <inkml:trace contextRef="#ctx0" brushRef="#br0">45 70 7049,'-6'-17'0,"-2"1"0,0 2 359,1 3 0,-1 7-1109,2-2 750,4 4 0,2 18 0,10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0.128"/>
    </inkml:context>
    <inkml:brush xml:id="br0">
      <inkml:brushProperty name="width" value="0.08571" units="cm"/>
      <inkml:brushProperty name="height" value="0.08571" units="cm"/>
      <inkml:brushProperty name="color" value="#FF0066"/>
    </inkml:brush>
  </inkml:definitions>
  <inkml:trace contextRef="#ctx0" brushRef="#br0">1 70 7049,'11'-6'202,"1"1"0,-6-1 600,5 6-131,-7 0-512,4 8 0,-8 1 0,0 9 275,0-1-323,0 8 1,0 1 0,-2 5 0,-2-2-13,-2 2 0,1 0 0,5 0 0,-2-4-189,-4-2 0,4-1-22,-4-7 77,4-7 1,2-10 0,2-12 0,2-3-42,2-3 0,5-5 0,-3-2 1,2-1 71,4 1 1,-5-6 0,3 4 0,3-2-60,7 0 0,-3 2 0,6-3-228,1 7 271,-7 4 0,12 1 0,-8 3-109,-1 3 105,-3 4 0,-1 8 0,-1 0-189,0 0 236,-7 16 1,4-3-1,-8 17 1,-3 1 100,-1 2 1,-2-4 0,0 0-1,-2 2-110,-3 2 1,1 0 0,-6-2 0,2-4-620,4-2 1,2 4-88,2-5 0,2-3 0,4-9 692,6-6 0,11-20 0,4-5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14.267"/>
    </inkml:context>
    <inkml:brush xml:id="br0">
      <inkml:brushProperty name="width" value="0.08571" units="cm"/>
      <inkml:brushProperty name="height" value="0.08571" units="cm"/>
    </inkml:brush>
  </inkml:definitions>
  <inkml:trace contextRef="#ctx0" brushRef="#br0">17 100 8255,'7'17'-444,"-5"0"1,4-1 1158,-5 1-416,-1 7 0,2 7 1,2 10 54,2 1-271,-1-5 0,-5 11 0,0-4-179,0 4 84,-7 2 0,5-7 1,-6-5-1,3-4-128,-1-7 0,1-3 0,3-9-266,-4-4 1,5-5 0,-5-14-1,4-6 138,2-7 1,0-8-1,2 1 1,2-5 267,1-6 0,1 2 0,-6-5 0,0-1 0,0 1 0,0 5 0,0-4 0,0 4-45,0 4 1,0-4 0,0 11 823,0 1-595,0-7 1,0 14-1,0-4 1,0 3 59,0 2 0,7 3 0,4 1 0,4 4-160,2 1 0,1 3 0,2 5 1,4 0-85,2 0 0,-4 0 0,4 1 0,0 3-84,0 2 0,-6 7 1,4-2-1,-3 3 95,-5 3 1,3 0 0,-14 1 0,-1 2-79,-2 3 1,-2 4 0,-2-3-1,-2 0 2,-1 0 1,-14 4 0,3-6 0,-5-2 6,-3-1 0,6-4 0,-4-2 0,3-4 70,3-2 0,-1-1 0,0-6 377,1 0-20,-1 0-80,8 0-13,2 0-186,7 0 0,3 2 0,6 3 72,8 6 1,5 4 0,0 3 0,6 5-87,3 4 1,1 3-1,-3-1 1,-1-1-169,2 2 1,1-5 0,0 1 0,-3-2-425,-6-3 1,-5-9-1,-4-2 1,-2-3-175,2-3 0,-6-12 690,-1-8 0,3-8 0,0-9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0.273"/>
    </inkml:context>
    <inkml:brush xml:id="br0">
      <inkml:brushProperty name="width" value="0.08571" units="cm"/>
      <inkml:brushProperty name="height" value="0.08571" units="cm"/>
      <inkml:brushProperty name="color" value="#FF0066"/>
    </inkml:brush>
  </inkml:definitions>
  <inkml:trace contextRef="#ctx0" brushRef="#br0">36 68 7866,'-6'-17'145,"0"-1"0,-6 7 923,7-1-1436,-1 8 0,6-2-644,0 12 0,8 4 1012,3 7 0,13 8 0,3 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1.087"/>
    </inkml:context>
    <inkml:brush xml:id="br0">
      <inkml:brushProperty name="width" value="0.08571" units="cm"/>
      <inkml:brushProperty name="height" value="0.08571" units="cm"/>
      <inkml:brushProperty name="color" value="#FF0066"/>
    </inkml:brush>
  </inkml:definitions>
  <inkml:trace contextRef="#ctx0" brushRef="#br0">314 610 8021,'0'-18'63,"0"1"1,0-1-1,0 1 1,0-1 226,0 1 1,-7-1 0,-5 1-166,-3-1 0,-3 9 0,1 3 0,-1 4-96,1 2 1,-7 2 0,1 6-219,2 9 201,1 1 1,-3 13-1,0-6 1,1 2-42,3 4 0,4 2 0,3 0-130,6-4 52,4 4 0,2-13 1,0 3-9,0-4 1,8-7 0,4-2 0,5-5 36,6-6 0,3-7 0,5-12 0,-2-1 3,2-2 0,-4-8 0,0 2 0,-2-4 27,-3-2 0,3-2 0,-2-4 0,-2-4 78,-1 1 0,-8-7 1,-3 5-1,-1-5 127,-4-1 0,-2 1 1,-2 5-1,0 5 211,0 4 0,-6 10 1,-2 6-49,-1 7 1,3 8 0,-4 12-226,2 6-97,-5 11 0,5 6 0,-6 12 1,5 6 27,1 3 0,-4 2 0,6 3 0,1 1-24,-3 2 1,6 0 0,-4-5 0,4-1 12,2 1 0,0 3 0,0-4 0,0-7-77,0-6 0,8-12 0,4-6-128,3-7 0,-3-6 1,-1-12-1,3-6-132,1-8 1,3-5-1,-1 0-360,1-6 549,-1-4 0,-5 4 1,0 0-1,1-2 165,3-2 0,-5 0 1,-1 2-1,-2 1 94,-4-1 0,3 4 0,1 0 0,0 2 1044,0 3-819,-2 11 0,-6 5 1,0 12-170,0 5 1,0 11 0,0 3 0,0 2-98,0 4 1,0-4 0,0 3 0,0-1-114,0-2 1,0 4 0,0-8 0,0-2-225,0-1 0,1-3-79,5 1 269,4-8 1,2-3-1,-1-7-114,3 0 147,1 0 1,3-7 0,-1-5-304,1-4 294,-1-9 0,7 0 1,-1-6-1,-2 2 37,-1-2 0,-9 4 0,1-1 1,1 1 345,3 0 0,-4 6 1,-3-3-13,-1 5 1,-2 7-1,-6 5-210,0 5 0,6 2 0,0 15 0,-3 7-45,-1 3 1,-2-2 0,0 6 0,0 0-238,0-2 1,0 4 0,2-5-1452,4 1 1215,-4-6 0,6 4 0,-6-7-1736,4-1 1271,3 1 860,9-8 0,-1 5 0,1-5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1.656"/>
    </inkml:context>
    <inkml:brush xml:id="br0">
      <inkml:brushProperty name="width" value="0.08571" units="cm"/>
      <inkml:brushProperty name="height" value="0.08571" units="cm"/>
      <inkml:brushProperty name="color" value="#FF0066"/>
    </inkml:brush>
  </inkml:definitions>
  <inkml:trace contextRef="#ctx0" brushRef="#br0">315 583 8021,'0'-18'-52,"0"1"0,0-1 0,0 1 1,0-1 502,0 1 0,0-1 1,-2 1 429,-4 0-696,4 7 0,-14-6 0,5 7 0,-5-1-45,-1 4 0,-1 4 1,1 4-169,-1 4 17,1 4 1,-3 9-1,-1 4 1,-2 6 74,1 4 0,3 0 1,4-2-1,1-1-154,2 1 0,6 0 0,-3-2 0,1-6-73,4-4 1,2-1 0,2-1 101,0 1 1,8-8 0,4-7 0,3-6-83,3-9 0,5-4 0,0-1 0,-1-3 29,-3-3 0,0 2 0,3-6 0,-1 1 122,-5 5 1,1 2 0,-5 1 294,3 1 0,-3 1-109,-1 5-133,-7 3 1,6 10 0,-6 4 231,2 5-202,0 13 0,-4 1 0,1 6 0,5-2-90,2 2 0,-4-4 0,5 0 0,1-1-403,-2-5 1,5-4-1,-3-3 83,3-2 0,3-10 1,-3-2-1,-1-12 63,-2-9 1,-7-1 0,5-7-1,-2-2 151,-4-2 0,-2-8 0,-2-1-33,0-3 107,0 6 0,-2-11 1,-2 3 216,-2-3-2,0-3 0,0 1 0,1 1 0,1 3 326,2 1 1,2 10-1,0 3-76,0 8 1,2 19-1,2 12-217,1 17 0,7 17 0,-4 9 1,0 8 7,-1 8 0,-1 0 1,-4 2-1,2 2-128,2-2 1,0-8 0,-6 1 0,0-5-487,0-2 1,0-3-1,0-6 1,0-10-1176,0-6 1,-2-4 1563,-4-5 0,4-9 0,-6-1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2.277"/>
    </inkml:context>
    <inkml:brush xml:id="br0">
      <inkml:brushProperty name="width" value="0.08571" units="cm"/>
      <inkml:brushProperty name="height" value="0.08571" units="cm"/>
      <inkml:brushProperty name="color" value="#FF0066"/>
    </inkml:brush>
  </inkml:definitions>
  <inkml:trace contextRef="#ctx0" brushRef="#br0">472 70 8021,'-6'-12'0,"-1"3"50,-3 1 0,4-4 1,-6 4-1,-1 1 47,-3-1 0,-1 2 1,-3 6-121,-3 0 0,10 0 0,-5 2 109,3 4-66,-1-4 1,4 13 0,3-3-1,1 5 9,4 7 0,2-5 1,4 6-1,2-1-87,2-1 0,7 6 0,1-4 0,5 0 74,5 1 0,-1 3 0,-6-6 1,1 0 35,-1 3 1,-1-7-1,-4 4 1,-7-3 3,-3-3 0,-2 1 1,-2-1-7,-3 0 1,-11-7-1,-11-2 1,-4-2-258,-6 0 0,-4-1 0,2-7 0,-3-3-375,-3-7 0,8 2 0,2-3 582,10-7 0,-2 3 0,0-8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2.792"/>
    </inkml:context>
    <inkml:brush xml:id="br0">
      <inkml:brushProperty name="width" value="0.08571" units="cm"/>
      <inkml:brushProperty name="height" value="0.08571" units="cm"/>
      <inkml:brushProperty name="color" value="#FF0066"/>
    </inkml:brush>
  </inkml:definitions>
  <inkml:trace contextRef="#ctx0" brushRef="#br0">0 18 6616,'6'17'0,"0"3"0,-2 1 284,-2 2 1,-2 3 0,0-5 0,0 4 208,0 2 1,0 2-1,0 6-203,0 0-138,0-8 1,0 4-1,0-5-171,0 1-29,0-6 1,1 2-109,5-11 0,4-4 0,7-10 0,1-4-78,-1-6 0,1-5 1,-3-4-1,-1-5-37,-2-1 1,-1 4 0,5-6 0,-5 0 259,-5 2 0,2-4 0,-2 7 0,-2 3 355,-2 2 1,-2 1 0,2 1-156,3-1 1,-3 10-22,4 8 0,-4 8 0,-2 12-44,0 3-78,0 4 1,6 2-1,2 0 1,-1 2-63,1 2 0,0-4 0,-4-1 0,4-3 47,1-4 1,-3-2 58,6-1 1,-6-10 0,3-8-115,-1-10 1,4-7-1,-5-7 1,1-3-55,0 0 1,4-8 0,-5 2-1,3-6 27,4 0 1,-5 3 0,3 3 0,2 1 37,1 3 0,-3 8 0,-1 0 52,3 7 1,-4 6-1,-1 10 373,-1 4-286,6 4 1,-12 15 0,4 4-1,-5 4 134,-1 2 0,6-2 0,0-2-236,-2-2-184,-2 0 1,-2 0 0,0-1 0,0-1-516,0 0 0,0-12 0,2 1-1265,4-6 1940,-4-5 0,13-12 0,-5-3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2.915"/>
    </inkml:context>
    <inkml:brush xml:id="br0">
      <inkml:brushProperty name="width" value="0.08571" units="cm"/>
      <inkml:brushProperty name="height" value="0.08571" units="cm"/>
      <inkml:brushProperty name="color" value="#FF0066"/>
    </inkml:brush>
  </inkml:definitions>
  <inkml:trace contextRef="#ctx0" brushRef="#br0">1 35 8021,'2'-15'714,"4"3"60,-5 4-1423,7 8-827,-8 0 1476,0 0 0,0 8 0,0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3.086"/>
    </inkml:context>
    <inkml:brush xml:id="br0">
      <inkml:brushProperty name="width" value="0.08571" units="cm"/>
      <inkml:brushProperty name="height" value="0.08571" units="cm"/>
      <inkml:brushProperty name="color" value="#FF0066"/>
    </inkml:brush>
  </inkml:definitions>
  <inkml:trace contextRef="#ctx0" brushRef="#br0">0 35 8145,'0'18'1280,"0"-1"-420,0-7-492,0 5 1,8-13 124,4 4-459,3-4 1,8-2-1,3 0 1,1 0-363,4 0 0,2-8 1,2-3-1,0-5-1491,0-1 1819,0 7 0,0-13 0,-1 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3.274"/>
    </inkml:context>
    <inkml:brush xml:id="br0">
      <inkml:brushProperty name="width" value="0.08571" units="cm"/>
      <inkml:brushProperty name="height" value="0.08571" units="cm"/>
      <inkml:brushProperty name="color" value="#FF0066"/>
    </inkml:brush>
  </inkml:definitions>
  <inkml:trace contextRef="#ctx0" brushRef="#br0">18 0 7969,'0'18'0,"0"-1"140,0 1 1,0-1 0,0 1-1,0 1 401,0 4 1,-6-1-1,1 7 1,1 2-157,2 2 1,2 9 0,0 3-1,0 2-277,0-1 1,0-5 0,0 4 0,0-3-663,0-3 0,0-4 554,0-6 0,15-4 0,5-7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4.330"/>
    </inkml:context>
    <inkml:brush xml:id="br0">
      <inkml:brushProperty name="width" value="0.08571" units="cm"/>
      <inkml:brushProperty name="height" value="0.08571" units="cm"/>
      <inkml:brushProperty name="color" value="#FF0066"/>
    </inkml:brush>
  </inkml:definitions>
  <inkml:trace contextRef="#ctx0" brushRef="#br0">315 313 8082,'-29'0'0,"2"0"119,2 0 0,-1 0 1,5 0-1,-4 0 445,-2 0 1,5 6-1,-1 2 1,4 2-265,1 3 1,1 3 0,1 1-321,4 1 6,5 7 0,7-4 0,0 8 1,2 2-155,3 2 1,7-4 0,9-1-82,3-3 41,7-2 1,-4-11-1,8-2 1,0-3-269,0-3 0,0-4 1,-2-6-1,-2-5 36,-2-5 1,-6-3 0,4-5 0,-2-3 439,-3 0 0,-3-8 0,-3 2 0,-3-6-69,-1 1 0,-2-5 0,3 0 0,-3 1 31,-2-1 1,-2-4 0,-6 7 0,0 1 639,0 2 0,0 10 511,0 3-860,0 13 0,-2 5 0,-2 12 0,-4 7 111,-2 9 1,1 5 0,-5 8 200,2 0-445,8 7 1,-9-3 0,5 8 0,0-1 31,1-1 1,-5 3 0,6-7 0,2-2-74,2-2 0,2 2 0,0-4 1,0-8-313,0-6 233,0-3 0,0-11 0,0-7 0,2-9-70,4-7 1,-2-1 0,8-3 0,1-1-250,3-2 1,-1-6 0,-1 5-170,-3 3 370,1-6 1,6 7 0,-1-3 128,0 4-26,-7 9 0,4-6 0,-6 7 283,1-1 270,-5 2-314,4 8 1,-8 10 0,0 5 0,0 9-85,0 3 0,0 2 0,0 6 0,0-2-132,0-4 1,0 4 0,0-6 0,2 0-174,4-3 0,3-5 1,9-3-1,-1-5-267,1-5 0,5-4 0,2-4 1,0-4 139,1-5 0,3-7 0,-4-5 0,0-6 96,0-4 0,-1-2 0,-7 0 0,1 0 133,-1 0 0,-7 0 0,-4 0 290,-4 0-97,-2 8 1,0-4 0,-2 8 0,-4 1 124,-6 3 1,-3 9 0,-3 4 0,1 6 2,-1 6 1,1-2 0,-1 10 0,1 3 6,-1 5 0,7 7 0,-1-4 0,1 2-116,1 4 0,2-4 0,8 2 0,0 2-202,0 2 0,0 0 1,0-2-1,2-3-110,4-3 1,5 4-1,11-4 1,1-2 26,-2-3 0,1-1 0,-1-13 0,4-2-219,3-2 1,-1-6 0,2-6 0,-4-9 34,0-6 1,-5 1 0,3-5 0,-4-2 163,-1-2 1,-7-2 0,-1 0 0,-2 1 160,-4-1 0,4 0 0,-3 2 0,-1 2 305,-2 2 1,-4 9-1,-2 1 463,-1 5 1,-3 10-463,2-2 1,4 6-1,-4 6-157,4 6 1,4 3 0,4 3-1,6-1-107,3 1 0,-3-1 0,-1 1-163,3-1 69,2 1 0,1-1 0,-1 3-191,-5 3 294,5-4 1,-8 6 0,5-5-1,-3 1 56,-2 2 1,-3 7-1,-5-7 1,0-2-51,0-1 1,-2 3-1,-3 0 1,-7-3-159,-4-7 1,-3 1 0,-2-8 0,-5-3-578,-1-1 0,6-2 0,-4-2 673,0-3 0,5-5 0,-5-8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4.725"/>
    </inkml:context>
    <inkml:brush xml:id="br0">
      <inkml:brushProperty name="width" value="0.08571" units="cm"/>
      <inkml:brushProperty name="height" value="0.08571" units="cm"/>
      <inkml:brushProperty name="color" value="#FF0066"/>
    </inkml:brush>
  </inkml:definitions>
  <inkml:trace contextRef="#ctx0" brushRef="#br0">297 105 8000,'-15'-2'-450,"3"-4"1,-3 2 0,3-6 710,-3 3 1,-3 1 0,1 4 0,-1-2 59,1-2 1,-1 0 0,1 6 249,-1 0-449,1 8 0,1 2 0,3 7 1,1 1-54,-1-1 0,3 7 0,0 1 0,2 2-41,5 4 1,1-6 0,2 0-55,0 1 0,7-9 1,7 3-1,5-9 12,5-3 0,1-4 1,-4-10-1,4-6-172,3-3 1,-1-5 0,2-1 0,-6-2-19,-3 1 0,-3-3 0,-1 0 211,-5-2-58,5 5 1,-14-3 0,3 6-1,-3-2-55,-2-3 1,-7 3-1,-5 7-215,-4 3 132,-9 7 0,6-4-1,-4 8 1,3 0-292,3 0 0,7 2 481,4 4 0,-4 3 0,1 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14.584"/>
    </inkml:context>
    <inkml:brush xml:id="br0">
      <inkml:brushProperty name="width" value="0.08571" units="cm"/>
      <inkml:brushProperty name="height" value="0.08571" units="cm"/>
    </inkml:brush>
  </inkml:definitions>
  <inkml:trace contextRef="#ctx0" brushRef="#br0">50 92 7871,'-15'19'0,"3"1"0,2 2 164,3-1 1,1 5 0,6 3 0,0 8 288,0 7 1,0 4-1,2 0-93,4-3-181,3 3 1,8-8-1,-1 4-160,1-5-11,-1-11 1,3-6-1,1-11-210,2-5 81,0-4 0,-5-12 1,0-4-1,-1-10-127,1-8 1,-2 3 0,-2-12 0,-4 2-29,-2 0 0,4-1 0,-5 3 0,-2-2 81,-3 2 1,-1 2 0,0 2-1,0 0 60,0 0 0,-5-1 1,-4 3-1,-4 3 4,-6 6 1,-7 4 0,2 3 0,-1 2 130,-5 2 0,4 9 0,0 0 0,4 8 0,7 3 0,1 2 0,8 6 0,1-1 0,5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5.008"/>
    </inkml:context>
    <inkml:brush xml:id="br0">
      <inkml:brushProperty name="width" value="0.08571" units="cm"/>
      <inkml:brushProperty name="height" value="0.08571" units="cm"/>
      <inkml:brushProperty name="color" value="#FF0066"/>
    </inkml:brush>
  </inkml:definitions>
  <inkml:trace contextRef="#ctx0" brushRef="#br0">68 315 8021,'0'17'-189,"0"1"228,-8-1 0,5-7 0,-9-4 2144,-2-4-1505,7-2-569,-9 0 0,14-8 0,-4-4 0,6-3-49,6-3 0,2-1 1,7-2-1,1-5-193,3-1 0,3 0 1,-3-4-1,2 4-14,3 2 1,1-5 0,-2 5-1,4 2 134,1 4 1,3-1 0,-6 14 0,0 2 165,0 2 0,-1 2 1,-7 4-1,-1 6 135,-5 8 1,3 11 0,-6 0 286,1 4-435,-5 2 1,4 0 0,-8 0-567,0-1 345,0-6 1,-6 3 0,-2-8-2226,-1-2 1549,5-1 0,-12-3 757,5 1 0,-13-1 0,-3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5.598"/>
    </inkml:context>
    <inkml:brush xml:id="br0">
      <inkml:brushProperty name="width" value="0.08571" units="cm"/>
      <inkml:brushProperty name="height" value="0.08571" units="cm"/>
      <inkml:brushProperty name="color" value="#FF0066"/>
    </inkml:brush>
  </inkml:definitions>
  <inkml:trace contextRef="#ctx0" brushRef="#br0">175 71 7832,'-10'0'-212,"1"5"1,3 1 0,-6 0 457,-3 2 0,-3-4 0,1 7 106,-1 3-276,1 1 0,1 3 1,3 1-1,3 3 12,2 1 0,2 0 0,6-3 0,2-1-55,4-2 1,4 9 0,9-13-1,5-1-44,5-2 1,4-5 0,2-5-1,0 0-142,-1 0 1,-1-7-1,-3-5 1,-7-5-67,-4-7 1,3 5 0,-5-6 0,-7 1 129,-6 1 0,-4-6 0,0 4 0,-2-1 67,-4 1 0,-10 2 0,-9 6-85,-2-1 78,-2 8 0,-6-3 0,2 5-618,4-2 647,-4 6 0,13-3 0,-5 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6.147"/>
    </inkml:context>
    <inkml:brush xml:id="br0">
      <inkml:brushProperty name="width" value="0.08571" units="cm"/>
      <inkml:brushProperty name="height" value="0.08571" units="cm"/>
      <inkml:brushProperty name="color" value="#FF0066"/>
    </inkml:brush>
  </inkml:definitions>
  <inkml:trace contextRef="#ctx0" brushRef="#br0">18 350 7174,'0'10'720,"-8"-3"-520,6-7-164,-5 0 1,7-2-1,0-3 1,0-7-96,0-4 1,7-3-1,3-2 1,2-3-78,-1 3 1,1-4 0,5 2 0,1-1 53,-1-1 0,7 6 0,-1-5 0,-2 7 96,-1 5 1,-9 3 0,1 5 164,2-2 0,-5 6 1,1 8-1,-2 1 37,-4 5 0,-3 7 1,-1 4 279,0 3-420,0-7 1,6 10-1,0-8 5,-2-1-15,-2 5 1,6-8 0,1 5-1,3-5-43,0-2 1,-1 1-1,7-1 1,-1-1-97,1-4 1,-1-5 0,3-7-1,1-2-143,2-3 0,1-7 1,-7-9-1,0-5 39,1-1 0,-1 4 1,1-6-1,-3 0 68,-3 1 0,2-3 0,-9 6 0,-1 0 142,-2 0 0,-2-4 0,-2 5 1,-4 3 159,-5 2 0,1 7 0,-2 2 325,-1 2-386,-3 3 0,-1 5 0,-1 2 0,3 3 133,3 7 0,-3 6 1,5 3-1,0 2-3,5-1 0,3 3 0,2 0 0,0 2-75,0 4 0,0-6 0,2 1 1,5-3-268,11 0 0,1 0 0,10-7 0,4-2-249,6-3 1,0-7 0,6 2-1,-1-6-170,1-6 0,-6 2 0,-1-9 0,-7-5 499,-7-3 0,-5-10 0,-1 4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6.642"/>
    </inkml:context>
    <inkml:brush xml:id="br0">
      <inkml:brushProperty name="width" value="0.08571" units="cm"/>
      <inkml:brushProperty name="height" value="0.08571" units="cm"/>
      <inkml:brushProperty name="color" value="#FF0066"/>
    </inkml:brush>
  </inkml:definitions>
  <inkml:trace contextRef="#ctx0" brushRef="#br0">88 0 8216,'9'2'-131,"-3"4"1,-4 5 311,-2 5 1,0 3-1,0 5 1,0 5-54,0 4 0,0 7 1,0 1-1,0-2-111,0-2 1,-6-2 0,1 0 0,-1-2 39,-2-4 0,4-4 18,-8-7 20,9-9 103,-5-1-165,16-16 1,1-1 0,9-9-242,-1 1 143,1-1 0,5 1 0,2 1 0,2 3 41,4 1 1,-5 2 0,-1-1 0,-2 5-18,0 4 0,1 2 0,-7 0 1,1 2 63,-1 4 0,-1 3 0,-3 9 1,-3-1 129,-2 1 0,-2 5 0,-8 0 7,-4-1 1,-4-3 0,-9-2-1,-5 1 1,-5-1-87,-4 1 1,-4-8 0,-1-5-670,-3-3 432,-8-2 1,14 0 0,-1 0-1259,4 0 965,11-7 1,-2 3 455,11-8 0,4-7 0,8-9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7.057"/>
    </inkml:context>
    <inkml:brush xml:id="br0">
      <inkml:brushProperty name="width" value="0.08571" units="cm"/>
      <inkml:brushProperty name="height" value="0.08571" units="cm"/>
      <inkml:brushProperty name="color" value="#FF0066"/>
    </inkml:brush>
  </inkml:definitions>
  <inkml:trace contextRef="#ctx0" brushRef="#br0">53 88 7482,'-9'8'13,"-5"1"0,8 9 0,0-1 126,-1 1 1,5-1 0,-4 1 0,4-1-19,2 1 0,2-1 1,4 1-112,5-1 1,7-7 0,3-4 0,2-4-197,-1-2 0,3-2 1,0-4-370,2-6 360,-5-3 0,3-3 24,-8 1 0,-1-3 138,-4-3 1,-5 4 0,-7-5 0,0 3 6,0-2 0,-13 5 1,-7-1-1,-5 5 66,-6 1 0,4 3 1,0 0-1,0 2-129,-1 5 1,13 1-1,-3 2 1,5 2-80,3 3 1,4-1 167,12 8 0,4 0 0,7 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0:13:07.992"/>
    </inkml:context>
    <inkml:brush xml:id="br0">
      <inkml:brushProperty name="width" value="0.08571" units="cm"/>
      <inkml:brushProperty name="height" value="0.08571" units="cm"/>
      <inkml:brushProperty name="color" value="#FF0066"/>
    </inkml:brush>
  </inkml:definitions>
  <inkml:trace contextRef="#ctx0" brushRef="#br0">245 382 7858,'0'-17'238,"0"0"-136,0-1 0,-6 6 1,-2 3-11,-2 1-60,-1 2 1,-7 6 0,1 0 109,-1 0-63,1 0 0,-1 2 0,1 4 0,-1 4-30,1-1 0,1 7 0,3-3 0,3 7-75,2 3 1,-3 0-1,5-5-72,2-1 0,2 1 0,4-3 1,4-1-14,6-2 1,3-9 0,3 3 0,-1-4-37,0-2 0,7-2 0,-1-2 0,-2-3-63,-1-3 0,-3-2 0,1-3 0,-1 1 217,1 2 1,-7 3 0,-1-5 243,-2 3 1,-2 5 162,-6-6-186,0 8 0,0-2 24,0 12 0,0 4 0,2 7-165,3 1 1,3-1 0,6-1 0,-3-3-149,3-1 1,1-8-1,3 2 1,-1-4-10,1-2 0,-1 0 0,1 0 8,-1 0 1,1-2 0,-3-4 79,-3-6 0,1 3 0,-5-5 0,0-3-1,0-5 1,-2-1-1,-6 5 1,0-1-1,0-2 233,0-3 1,0 1 129,0 6-251,-8 7-393,6-6-17,-6 14 134,8-5 1,8 9-1,3 2 1,5 1-76,1-1 1,7 4 0,-1-2 74,-2-2 1,1 3 0,-1-1 0,2-2 99,-1-2 0,-3-2 0,-1 0 0,-1 0 112,0 0 0,-5 0 383,0 0 0,-8-2 430,1-4-548,-3 4-214,-9-5 0,-3 1-105,-8 0-32,1 0 1,5 6-1,1 2 1,-3 2 20,-1 2 1,3 5-1,0-3 1,1 2-60,1 4 1,-4 1-1,7 3 1,-1-1 12,0 0 0,2 1 0,6-1 0,0 1 28,0-1 1,0 1-1,2-3 1,4-1-64,6-2 0,3-9 1,3 3-1,-1-4-41,1-2 0,5-8 1,0-3-245,-1-5 324,-3-9 1,2 4-1,-1-8-246,-5-2 206,-1-2 1,-3 1 0,-1 1-1,0-2 161,0 2 0,-7 0 1,3-4-1,-4 2 185,-2 4 0,-2-2 87,-4 8 0,3 2 0,-9 9 107,-2 6 1,7 12 0,1 8-1,4 5-26,2 4 1,0 8 0,0-2 0,0 6-115,0 6 1,2-4 0,2 6 0,3-3-246,3 1 0,-4 0 1,6-6-463,1 0 1,-3-8-1,1-4 1,3-5-2161,2-7 1759,1 5 1,-1-16 789,-5 0 0,5-8 0,-7-9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2:00:40.901"/>
    </inkml:context>
    <inkml:brush xml:id="br0">
      <inkml:brushProperty name="width" value="0.11429" units="cm"/>
      <inkml:brushProperty name="height" value="0.11429" units="cm"/>
      <inkml:brushProperty name="color" value="#FF0066"/>
    </inkml:brush>
  </inkml:definitions>
  <inkml:trace contextRef="#ctx0" brushRef="#br0">123 0 11319,'-18'18'223,"1"-1"1,-1 1-1,3-1-226,3 1 0,-3 5 0,5 2-305,0 2 297,2 3 0,8 5 0,0-1 0,0 1-92,0 0 1,8-6-1,4-1-261,3-3 289,3-10 1,5-1 0,2-8 0,1-4-92,-1-6 1,4-6 0,-4-9 0,0-3-57,1-1 0,-5-8 0,-7 4 1,-5-2 146,-1 0 1,-2 0 0,-6-4 0,0 3 136,0 7 0,-2-2 1,-2 2-1,-4 1 77,-1 3 1,-3 7 0,-8 3 13,-3 1-123,4 2 0,-12 6 1,7 2-169,3 4 96,-6 3 0,8 15 1,-5-1-694,5-2 519,1 6 1,7-7 0,1 3-1008,2-3 846,2-11 1,6 7 376,0-5 0,8-3 0,2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2:00:41.302"/>
    </inkml:context>
    <inkml:brush xml:id="br0">
      <inkml:brushProperty name="width" value="0.08571" units="cm"/>
      <inkml:brushProperty name="height" value="0.08571" units="cm"/>
      <inkml:brushProperty name="color" value="#FF0066"/>
    </inkml:brush>
  </inkml:definitions>
  <inkml:trace contextRef="#ctx0" brushRef="#br0">1 66 7542,'5'12'0,"3"-2"0,0-1 285,0 1 1,3 2 0,-3 5 0,0 1 133,0-1 0,-1 6 0,-3 5 0,4 3-348,2 5 0,-6 11 0,3 0 0,-1 3-222,0 2 0,0-1 1,-6-4-1,0-9-211,0-7 1,0-5 281,0-9 1,0-9 51,0-8 1,-6-14-1,0-11 1,2-2-8,2-4 1,2-4 0,0-4 0,0-4 111,0-1 1,0 5 0,0-2-1,0 4 247,0 2 0,0 0 0,0 1 453,0-1-607,8 7 0,-4-3 0,8 6 1,1 0 52,3 0 0,1 7 1,1 9-1,1 1-192,4 4 1,-1-4 0,5 2-1,-2 4-141,-3 6 0,3 6 1,-2 7-1,-4 3 26,-5 3 0,-6-2 0,-8 9 1,0 1 108,0 2 0,-2 5 1,-4-1-1,-6-4 26,-3 0 1,-3-6-1,-1 1 1,-2-3-250,-3-4 0,1-7 0,4-5 0,-3-1-807,-1-4 1,0-4 1004,5-6 0,1-11 0,-1-10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2:00:41.627"/>
    </inkml:context>
    <inkml:brush xml:id="br0">
      <inkml:brushProperty name="width" value="0.08571" units="cm"/>
      <inkml:brushProperty name="height" value="0.08571" units="cm"/>
      <inkml:brushProperty name="color" value="#FF0066"/>
    </inkml:brush>
  </inkml:definitions>
  <inkml:trace contextRef="#ctx0" brushRef="#br0">18 191 8480,'12'5'136,"0"1"1,-1 6-1,5-4 1,-3-1 325,-1 1 0,0-2 0,5-6 1,1 0 6,-1 0 1,1-2 0,-1-4-464,1-5 1,-7-5 0,-1-1-608,-2-1 466,-3 1 0,-5-7 0,0 1-725,0 2 677,0 1 0,-1 5 0,-5 1 0,-6 5-44,-3 1 1,-5-4 0,-1 6 292,-3 2 0,1 4 0,8 6 0,1 6 171,2 3 0,1 5 0,-7 3 0,3 4 0,3 1 0,4 4 0,6-4 0,-1 1-270,-3 0 0,0 0 0,8 6 0,4-2-167,5-4 1,11 2-1,3-10 1,2-5-417,4-8 0,8-6 0,2-4-1038,-2-4 1654,-3-4 0,7-23 0,2-4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12:00:41.899"/>
    </inkml:context>
    <inkml:brush xml:id="br0">
      <inkml:brushProperty name="width" value="0.08571" units="cm"/>
      <inkml:brushProperty name="height" value="0.08571" units="cm"/>
      <inkml:brushProperty name="color" value="#FF0066"/>
    </inkml:brush>
  </inkml:definitions>
  <inkml:trace contextRef="#ctx0" brushRef="#br0">1 175 8480,'17'8'-13,"-7"-4"0,-4 8 1,-4 1 321,-2 3 1,0 1 0,0 3 0,0 1 82,0 2 0,0 6 0,0-5 0,0-1-273,0 2 0,0-11 0,0 3 66,0-1 1,-2-9 0,-2-3-154,-2-8 0,0-7 0,6-13-918,0-5 674,0-4 1,2-2 0,2 1 0,4-1 1,2 0 0,-1 0 0,5 2 1,-2 4 264,1 5 1,-3-1 0,2 2 0,1 3 210,3 7 1,1-1 0,1 8 0,-1 3 94,1 1 0,-1 9 0,0 7 0,-1 5 67,-4 5 1,1 13-1,-5-1 1,0 7-239,-1 6 0,-1-5 0,-6 1 0,0-2-2534,0-5 2344,0 7 0,0-16 0,0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9:30:15.493"/>
    </inkml:context>
    <inkml:brush xml:id="br0">
      <inkml:brushProperty name="width" value="0.08571" units="cm"/>
      <inkml:brushProperty name="height" value="0.08571" units="cm"/>
    </inkml:brush>
  </inkml:definitions>
  <inkml:trace contextRef="#ctx0" brushRef="#br0">0 217 8030,'17'0'248,"-1"0"71,-6 0 0,-1 2 0,-6 3-116,3 6-159,0 4 1,-6 4-1,0 3 391,0 5-341,0 12 1,1-2-1,3 7 169,2 3-211,-1 8 0,-3-9 1,2 2-1,3-6-33,2-5 0,1-9 0,2-6 0,0-5-138,0-6 1,-2-6 0,1-12 0,4-10-88,5-8 1,-2-7 0,4-3-1,-5-2-157,-6-2 1,4-7 0,-4 4 0,2-1 24,-2 5 0,2 3 0,-6 1 0,1 1 360,-1 0 0,-1 7 1,-6 4-1,0 3 592,0 3 0,0 5-256,0 0 0,-6 9 0,1 2 0,1 9-129,2 6 0,2 3 1,-2 3 125,-3 1-304,3 7 0,-6-1 0,8 9 0,0 4-81,0 1 0,0-3 1,0 3-1,0 1-69,0-1 1,2-3-1,4 3 1,3-3-144,0-8 1,4-5 0,-5-11 0,1-4-143,4-5 0,0-12 0,0-7 0,-2-7 20,2-8 0,1-11 1,1-3-1,-2-2 364,-2-1 0,-2 1 0,2-4 0,-5 4 0,3 3 0,-7 8 0,4 0 0,-5 1 0,-1 5 69,0 3 239,0 14 1,0 5-1,0 10 79,0 7 1,0 10 0,0 5-1,0 5-251,0 1 1,0 0 0,0 0 0,0 1-63,0-1 0,0 2 0,0 2 1,0 0-61,0-6 1,-5 1 0,-1-10-1,3-2-149,1-2 1,2-10 194,0-8 0,0-8 0,0-8-330,0-1 185,0-7 1,0-3 0,0-10-297,0-2 254,0 0 0,5 0 1,1 1-62,-2 1 162,5 2 1,-6 0 0,7-1 0,-3 1 29,-3 4 0,3 9 0,0 0 1,1 3 430,-1 3 0,1 6-214,-3 5 0,3 16 0,3 6 0,-4 3 44,0 4 0,-5 2 0,6 7 1,-3 2-203,1 4 0,1-4 1,-3 5-1,1-1-58,-1 0 1,3 0 0,1-8 273,1-3-115,-5-4 1,10-9 131,-2-4 1,2-6 0,1-12-227,-4-10 1,4-1-1,-6-10 1,2-2-130,0-1 0,-1-8 0,2-1 0,-2-1-43,-3 1 1,4-5-1,-3 5 1,-1-3-3,0-3 1,1 4 0,-5-1 0,3 4-232,-2 8 1,-3 5-289,-1 9-819,0 8 821,0 2 1,-5 20-800,-1 3 1420,1-3 0,-3 9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77183-FB19-4C11-8A95-A9AD10570A80}" type="datetimeFigureOut">
              <a:rPr lang="en-US"/>
              <a:t>10/14/2021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F68DE-7A67-42A8-AAFC-CBD89B23F17F}" type="slidenum">
              <a:rPr lang="en-US"/>
              <a:t>‹#›</a:t>
            </a:fld>
            <a:endParaRPr lang="en-US"/>
          </a:p>
        </p:txBody>
      </p:sp>
    </p:spTree>
    <p:extLst>
      <p:ext uri="{BB962C8B-B14F-4D97-AF65-F5344CB8AC3E}">
        <p14:creationId xmlns:p14="http://schemas.microsoft.com/office/powerpoint/2010/main" val="173354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5B9E8E-684C-4944-8F9A-BB12C2D0E83F}" type="slidenum">
              <a:rPr lang="en-US" smtClean="0"/>
              <a:t>1</a:t>
            </a:fld>
            <a:endParaRPr lang="en-US"/>
          </a:p>
        </p:txBody>
      </p:sp>
    </p:spTree>
    <p:extLst>
      <p:ext uri="{BB962C8B-B14F-4D97-AF65-F5344CB8AC3E}">
        <p14:creationId xmlns:p14="http://schemas.microsoft.com/office/powerpoint/2010/main" val="3957801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Servos are a type of actuators. Actuators convert electrical signals into mechanical motions, which is exactly the case with these servos. They convert electrical signals into rotational motion as seen here, and you can expand on this motion with these control horns that can be made of plastic or metal. For instance, if you build a foam plane, you can use some metal rods through these control horns to move your plane’s ailerons (the wing flaps). </a:t>
            </a:r>
          </a:p>
          <a:p>
            <a:r>
              <a:rPr lang="en-SG"/>
              <a:t>Two types of servos: continuous and positional (find the </a:t>
            </a:r>
            <a:r>
              <a:rPr lang="en-SG" err="1"/>
              <a:t>phrsing</a:t>
            </a:r>
            <a:r>
              <a:rPr lang="en-SG"/>
              <a:t>)</a:t>
            </a:r>
          </a:p>
        </p:txBody>
      </p:sp>
      <p:sp>
        <p:nvSpPr>
          <p:cNvPr id="4" name="Slide Number Placeholder 3"/>
          <p:cNvSpPr>
            <a:spLocks noGrp="1"/>
          </p:cNvSpPr>
          <p:nvPr>
            <p:ph type="sldNum" sz="quarter" idx="5"/>
          </p:nvPr>
        </p:nvSpPr>
        <p:spPr/>
        <p:txBody>
          <a:bodyPr/>
          <a:lstStyle/>
          <a:p>
            <a:fld id="{0BDF68DE-7A67-42A8-AAFC-CBD89B23F17F}" type="slidenum">
              <a:rPr lang="en-US" smtClean="0"/>
              <a:t>22</a:t>
            </a:fld>
            <a:endParaRPr lang="en-US"/>
          </a:p>
        </p:txBody>
      </p:sp>
    </p:spTree>
    <p:extLst>
      <p:ext uri="{BB962C8B-B14F-4D97-AF65-F5344CB8AC3E}">
        <p14:creationId xmlns:p14="http://schemas.microsoft.com/office/powerpoint/2010/main" val="41125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5B9E8E-684C-4944-8F9A-BB12C2D0E83F}" type="slidenum">
              <a:rPr lang="en-US" smtClean="0"/>
              <a:t>4</a:t>
            </a:fld>
            <a:endParaRPr lang="en-US"/>
          </a:p>
        </p:txBody>
      </p:sp>
    </p:spTree>
    <p:extLst>
      <p:ext uri="{BB962C8B-B14F-4D97-AF65-F5344CB8AC3E}">
        <p14:creationId xmlns:p14="http://schemas.microsoft.com/office/powerpoint/2010/main" val="224717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Operating range -3cm</a:t>
            </a:r>
          </a:p>
        </p:txBody>
      </p:sp>
      <p:sp>
        <p:nvSpPr>
          <p:cNvPr id="4" name="Slide Number Placeholder 3"/>
          <p:cNvSpPr>
            <a:spLocks noGrp="1"/>
          </p:cNvSpPr>
          <p:nvPr>
            <p:ph type="sldNum" sz="quarter" idx="5"/>
          </p:nvPr>
        </p:nvSpPr>
        <p:spPr/>
        <p:txBody>
          <a:bodyPr/>
          <a:lstStyle/>
          <a:p>
            <a:fld id="{0BDF68DE-7A67-42A8-AAFC-CBD89B23F17F}" type="slidenum">
              <a:rPr lang="en-US" smtClean="0"/>
              <a:t>7</a:t>
            </a:fld>
            <a:endParaRPr lang="en-US"/>
          </a:p>
        </p:txBody>
      </p:sp>
    </p:spTree>
    <p:extLst>
      <p:ext uri="{BB962C8B-B14F-4D97-AF65-F5344CB8AC3E}">
        <p14:creationId xmlns:p14="http://schemas.microsoft.com/office/powerpoint/2010/main" val="256121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How do ultrasonic sensors work? Sound travels at a fixed speed of 330m in air, therefore by detecting the period of time it takes for the same sound wave to return (presumably without noise at that frequency) you can use some math to calculate the distance travelled. Some of the ultrasonic sensors can also use intensity or phase change of the wave, but mostly they just use time.</a:t>
            </a:r>
          </a:p>
        </p:txBody>
      </p:sp>
      <p:sp>
        <p:nvSpPr>
          <p:cNvPr id="4" name="Slide Number Placeholder 3"/>
          <p:cNvSpPr>
            <a:spLocks noGrp="1"/>
          </p:cNvSpPr>
          <p:nvPr>
            <p:ph type="sldNum" sz="quarter" idx="5"/>
          </p:nvPr>
        </p:nvSpPr>
        <p:spPr/>
        <p:txBody>
          <a:bodyPr/>
          <a:lstStyle/>
          <a:p>
            <a:fld id="{0BDF68DE-7A67-42A8-AAFC-CBD89B23F17F}" type="slidenum">
              <a:rPr lang="en-US" smtClean="0"/>
              <a:t>8</a:t>
            </a:fld>
            <a:endParaRPr lang="en-US"/>
          </a:p>
        </p:txBody>
      </p:sp>
    </p:spTree>
    <p:extLst>
      <p:ext uri="{BB962C8B-B14F-4D97-AF65-F5344CB8AC3E}">
        <p14:creationId xmlns:p14="http://schemas.microsoft.com/office/powerpoint/2010/main" val="194533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BDF68DE-7A67-42A8-AAFC-CBD89B23F17F}" type="slidenum">
              <a:rPr lang="en-US" smtClean="0"/>
              <a:t>9</a:t>
            </a:fld>
            <a:endParaRPr lang="en-US"/>
          </a:p>
        </p:txBody>
      </p:sp>
    </p:spTree>
    <p:extLst>
      <p:ext uri="{BB962C8B-B14F-4D97-AF65-F5344CB8AC3E}">
        <p14:creationId xmlns:p14="http://schemas.microsoft.com/office/powerpoint/2010/main" val="3456052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Answers: </a:t>
            </a:r>
          </a:p>
          <a:p>
            <a:r>
              <a:rPr lang="en-SG"/>
              <a:t>1. Open serial monitor at 9600 baud rate, the data is being sent to the serial monitor.</a:t>
            </a:r>
          </a:p>
          <a:p>
            <a:r>
              <a:rPr lang="en-SG"/>
              <a:t>2. it’s DST, then divide by 2 because the wave is reflected which means it travels twice the distance.</a:t>
            </a:r>
          </a:p>
          <a:p>
            <a:r>
              <a:rPr lang="en-SG"/>
              <a:t>3. It causes the </a:t>
            </a:r>
            <a:r>
              <a:rPr lang="en-SG" err="1"/>
              <a:t>pinger</a:t>
            </a:r>
            <a:r>
              <a:rPr lang="en-SG"/>
              <a:t> to turn on for 2 microseconds, then off for 5 microseconds.</a:t>
            </a:r>
          </a:p>
        </p:txBody>
      </p:sp>
      <p:sp>
        <p:nvSpPr>
          <p:cNvPr id="4" name="Slide Number Placeholder 3"/>
          <p:cNvSpPr>
            <a:spLocks noGrp="1"/>
          </p:cNvSpPr>
          <p:nvPr>
            <p:ph type="sldNum" sz="quarter" idx="5"/>
          </p:nvPr>
        </p:nvSpPr>
        <p:spPr/>
        <p:txBody>
          <a:bodyPr/>
          <a:lstStyle/>
          <a:p>
            <a:fld id="{0BDF68DE-7A67-42A8-AAFC-CBD89B23F17F}" type="slidenum">
              <a:rPr lang="en-US" smtClean="0"/>
              <a:t>10</a:t>
            </a:fld>
            <a:endParaRPr lang="en-US"/>
          </a:p>
        </p:txBody>
      </p:sp>
    </p:spTree>
    <p:extLst>
      <p:ext uri="{BB962C8B-B14F-4D97-AF65-F5344CB8AC3E}">
        <p14:creationId xmlns:p14="http://schemas.microsoft.com/office/powerpoint/2010/main" val="29212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Answers: </a:t>
            </a:r>
          </a:p>
          <a:p>
            <a:r>
              <a:rPr lang="en-SG"/>
              <a:t>1. Open serial monitor at 9600 baud rate, the data is being sent to the serial monitor.</a:t>
            </a:r>
          </a:p>
          <a:p>
            <a:r>
              <a:rPr lang="en-SG"/>
              <a:t>2. it’s DST, then divide by 2 because the wave is reflected which means it travels twice the distance.</a:t>
            </a:r>
          </a:p>
          <a:p>
            <a:r>
              <a:rPr lang="en-SG"/>
              <a:t>3. It causes the </a:t>
            </a:r>
            <a:r>
              <a:rPr lang="en-SG" err="1"/>
              <a:t>pinger</a:t>
            </a:r>
            <a:r>
              <a:rPr lang="en-SG"/>
              <a:t> to turn on for 2 microseconds, then off for 5 microseconds.</a:t>
            </a:r>
          </a:p>
        </p:txBody>
      </p:sp>
      <p:sp>
        <p:nvSpPr>
          <p:cNvPr id="4" name="Slide Number Placeholder 3"/>
          <p:cNvSpPr>
            <a:spLocks noGrp="1"/>
          </p:cNvSpPr>
          <p:nvPr>
            <p:ph type="sldNum" sz="quarter" idx="5"/>
          </p:nvPr>
        </p:nvSpPr>
        <p:spPr/>
        <p:txBody>
          <a:bodyPr/>
          <a:lstStyle/>
          <a:p>
            <a:fld id="{0BDF68DE-7A67-42A8-AAFC-CBD89B23F17F}" type="slidenum">
              <a:rPr lang="en-US" smtClean="0"/>
              <a:t>11</a:t>
            </a:fld>
            <a:endParaRPr lang="en-US"/>
          </a:p>
        </p:txBody>
      </p:sp>
    </p:spTree>
    <p:extLst>
      <p:ext uri="{BB962C8B-B14F-4D97-AF65-F5344CB8AC3E}">
        <p14:creationId xmlns:p14="http://schemas.microsoft.com/office/powerpoint/2010/main" val="205256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You can see the waveform of the pulse here. </a:t>
            </a:r>
          </a:p>
          <a:p>
            <a:r>
              <a:rPr lang="en-SG"/>
              <a:t>Reason why ultrasonic is so widely used is because its relatively easy to acquire, and works on most surfaces. Thus, it’s good to know how it operates well.</a:t>
            </a:r>
          </a:p>
        </p:txBody>
      </p:sp>
      <p:sp>
        <p:nvSpPr>
          <p:cNvPr id="4" name="Slide Number Placeholder 3"/>
          <p:cNvSpPr>
            <a:spLocks noGrp="1"/>
          </p:cNvSpPr>
          <p:nvPr>
            <p:ph type="sldNum" sz="quarter" idx="5"/>
          </p:nvPr>
        </p:nvSpPr>
        <p:spPr/>
        <p:txBody>
          <a:bodyPr/>
          <a:lstStyle/>
          <a:p>
            <a:fld id="{0BDF68DE-7A67-42A8-AAFC-CBD89B23F17F}" type="slidenum">
              <a:rPr lang="en-US" smtClean="0"/>
              <a:t>12</a:t>
            </a:fld>
            <a:endParaRPr lang="en-US"/>
          </a:p>
        </p:txBody>
      </p:sp>
    </p:spTree>
    <p:extLst>
      <p:ext uri="{BB962C8B-B14F-4D97-AF65-F5344CB8AC3E}">
        <p14:creationId xmlns:p14="http://schemas.microsoft.com/office/powerpoint/2010/main" val="662126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Servos are a type of actuators. Actuators convert electrical signals into mechanical motions, which is exactly the case with these servos. They convert electrical signals into rotational motion as seen here, and you can expand on this motion with these control horns that can be made of plastic or metal. For instance, if you build a foam plane, you can use some metal rods through these control horns to move your plane’s ailerons (the wing flaps). </a:t>
            </a:r>
          </a:p>
          <a:p>
            <a:r>
              <a:rPr lang="en-SG"/>
              <a:t>Two types of servos: continuous and positional (find the </a:t>
            </a:r>
            <a:r>
              <a:rPr lang="en-SG" err="1"/>
              <a:t>phrsing</a:t>
            </a:r>
            <a:r>
              <a:rPr lang="en-SG"/>
              <a:t>)</a:t>
            </a:r>
          </a:p>
        </p:txBody>
      </p:sp>
      <p:sp>
        <p:nvSpPr>
          <p:cNvPr id="4" name="Slide Number Placeholder 3"/>
          <p:cNvSpPr>
            <a:spLocks noGrp="1"/>
          </p:cNvSpPr>
          <p:nvPr>
            <p:ph type="sldNum" sz="quarter" idx="5"/>
          </p:nvPr>
        </p:nvSpPr>
        <p:spPr/>
        <p:txBody>
          <a:bodyPr/>
          <a:lstStyle/>
          <a:p>
            <a:fld id="{0BDF68DE-7A67-42A8-AAFC-CBD89B23F17F}" type="slidenum">
              <a:rPr lang="en-US" smtClean="0"/>
              <a:t>20</a:t>
            </a:fld>
            <a:endParaRPr lang="en-US"/>
          </a:p>
        </p:txBody>
      </p:sp>
    </p:spTree>
    <p:extLst>
      <p:ext uri="{BB962C8B-B14F-4D97-AF65-F5344CB8AC3E}">
        <p14:creationId xmlns:p14="http://schemas.microsoft.com/office/powerpoint/2010/main" val="404649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751183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27853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69681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8837BD-AABD-E949-85D8-9EF73A494020}"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315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F8837BD-AABD-E949-85D8-9EF73A494020}" type="datetimeFigureOut">
              <a:rPr lang="en-US" smtClean="0"/>
              <a:t>10/14/2021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231415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F8837BD-AABD-E949-85D8-9EF73A494020}" type="datetimeFigureOut">
              <a:rPr lang="en-US" smtClean="0"/>
              <a:t>10/14/2021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80997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F8837BD-AABD-E949-85D8-9EF73A494020}" type="datetimeFigureOut">
              <a:rPr lang="en-US" smtClean="0"/>
              <a:t>10/14/2021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356478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F8837BD-AABD-E949-85D8-9EF73A494020}" type="datetimeFigureOut">
              <a:rPr lang="en-US" smtClean="0"/>
              <a:t>10/14/2021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94067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8837BD-AABD-E949-85D8-9EF73A494020}" type="datetimeFigureOut">
              <a:rPr lang="en-US" smtClean="0"/>
              <a:t>10/14/2021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78784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F8837BD-AABD-E949-85D8-9EF73A494020}" type="datetimeFigureOut">
              <a:rPr lang="en-US" smtClean="0"/>
              <a:t>10/14/2021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42988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F8837BD-AABD-E949-85D8-9EF73A494020}" type="datetimeFigureOut">
              <a:rPr lang="en-US" smtClean="0"/>
              <a:t>10/14/2021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7FBB6-439C-AF43-9711-0D3DDFD8C439}" type="slidenum">
              <a:rPr lang="en-US" smtClean="0"/>
              <a:t>‹#›</a:t>
            </a:fld>
            <a:endParaRPr lang="en-US"/>
          </a:p>
        </p:txBody>
      </p:sp>
    </p:spTree>
    <p:extLst>
      <p:ext uri="{BB962C8B-B14F-4D97-AF65-F5344CB8AC3E}">
        <p14:creationId xmlns:p14="http://schemas.microsoft.com/office/powerpoint/2010/main" val="181543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837BD-AABD-E949-85D8-9EF73A494020}" type="datetimeFigureOut">
              <a:rPr lang="en-US" smtClean="0"/>
              <a:t>10/14/2021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7FBB6-439C-AF43-9711-0D3DDFD8C439}" type="slidenum">
              <a:rPr lang="en-US" smtClean="0"/>
              <a:t>‹#›</a:t>
            </a:fld>
            <a:endParaRPr lang="en-US"/>
          </a:p>
        </p:txBody>
      </p:sp>
    </p:spTree>
    <p:extLst>
      <p:ext uri="{BB962C8B-B14F-4D97-AF65-F5344CB8AC3E}">
        <p14:creationId xmlns:p14="http://schemas.microsoft.com/office/powerpoint/2010/main" val="399027957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6" Type="http://schemas.openxmlformats.org/officeDocument/2006/relationships/image" Target="../media/image57.png"/><Relationship Id="rId117" Type="http://schemas.openxmlformats.org/officeDocument/2006/relationships/customXml" Target="../ink/ink85.xml"/><Relationship Id="rId21" Type="http://schemas.openxmlformats.org/officeDocument/2006/relationships/customXml" Target="../ink/ink37.xml"/><Relationship Id="rId42" Type="http://schemas.openxmlformats.org/officeDocument/2006/relationships/image" Target="../media/image65.png"/><Relationship Id="rId47" Type="http://schemas.openxmlformats.org/officeDocument/2006/relationships/customXml" Target="../ink/ink50.xml"/><Relationship Id="rId63" Type="http://schemas.openxmlformats.org/officeDocument/2006/relationships/customXml" Target="../ink/ink58.xml"/><Relationship Id="rId68" Type="http://schemas.openxmlformats.org/officeDocument/2006/relationships/image" Target="../media/image78.png"/><Relationship Id="rId84" Type="http://schemas.openxmlformats.org/officeDocument/2006/relationships/image" Target="../media/image86.png"/><Relationship Id="rId89" Type="http://schemas.openxmlformats.org/officeDocument/2006/relationships/customXml" Target="../ink/ink71.xml"/><Relationship Id="rId112" Type="http://schemas.openxmlformats.org/officeDocument/2006/relationships/image" Target="../media/image100.png"/><Relationship Id="rId16" Type="http://schemas.openxmlformats.org/officeDocument/2006/relationships/image" Target="../media/image52.png"/><Relationship Id="rId107" Type="http://schemas.openxmlformats.org/officeDocument/2006/relationships/customXml" Target="../ink/ink80.xml"/><Relationship Id="rId11" Type="http://schemas.openxmlformats.org/officeDocument/2006/relationships/customXml" Target="../ink/ink32.xml"/><Relationship Id="rId32" Type="http://schemas.openxmlformats.org/officeDocument/2006/relationships/image" Target="../media/image60.png"/><Relationship Id="rId37" Type="http://schemas.openxmlformats.org/officeDocument/2006/relationships/customXml" Target="../ink/ink45.xml"/><Relationship Id="rId53" Type="http://schemas.openxmlformats.org/officeDocument/2006/relationships/customXml" Target="../ink/ink53.xml"/><Relationship Id="rId58" Type="http://schemas.openxmlformats.org/officeDocument/2006/relationships/image" Target="../media/image73.png"/><Relationship Id="rId74" Type="http://schemas.openxmlformats.org/officeDocument/2006/relationships/image" Target="../media/image81.png"/><Relationship Id="rId79" Type="http://schemas.openxmlformats.org/officeDocument/2006/relationships/customXml" Target="../ink/ink66.xml"/><Relationship Id="rId102" Type="http://schemas.openxmlformats.org/officeDocument/2006/relationships/image" Target="../media/image95.png"/><Relationship Id="rId123" Type="http://schemas.openxmlformats.org/officeDocument/2006/relationships/customXml" Target="../ink/ink88.xml"/><Relationship Id="rId5" Type="http://schemas.openxmlformats.org/officeDocument/2006/relationships/customXml" Target="../ink/ink29.xml"/><Relationship Id="rId90" Type="http://schemas.openxmlformats.org/officeDocument/2006/relationships/image" Target="../media/image89.png"/><Relationship Id="rId95" Type="http://schemas.openxmlformats.org/officeDocument/2006/relationships/customXml" Target="../ink/ink74.xml"/><Relationship Id="rId22" Type="http://schemas.openxmlformats.org/officeDocument/2006/relationships/image" Target="../media/image55.png"/><Relationship Id="rId27" Type="http://schemas.openxmlformats.org/officeDocument/2006/relationships/customXml" Target="../ink/ink40.xml"/><Relationship Id="rId43" Type="http://schemas.openxmlformats.org/officeDocument/2006/relationships/customXml" Target="../ink/ink48.xml"/><Relationship Id="rId48"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customXml" Target="../ink/ink61.xml"/><Relationship Id="rId113" Type="http://schemas.openxmlformats.org/officeDocument/2006/relationships/customXml" Target="../ink/ink83.xml"/><Relationship Id="rId118" Type="http://schemas.openxmlformats.org/officeDocument/2006/relationships/image" Target="../media/image103.png"/><Relationship Id="rId80" Type="http://schemas.openxmlformats.org/officeDocument/2006/relationships/image" Target="../media/image84.png"/><Relationship Id="rId85" Type="http://schemas.openxmlformats.org/officeDocument/2006/relationships/customXml" Target="../ink/ink69.xml"/><Relationship Id="rId12" Type="http://schemas.openxmlformats.org/officeDocument/2006/relationships/image" Target="../media/image50.png"/><Relationship Id="rId17" Type="http://schemas.openxmlformats.org/officeDocument/2006/relationships/customXml" Target="../ink/ink35.xml"/><Relationship Id="rId33" Type="http://schemas.openxmlformats.org/officeDocument/2006/relationships/customXml" Target="../ink/ink43.xml"/><Relationship Id="rId38" Type="http://schemas.openxmlformats.org/officeDocument/2006/relationships/image" Target="../media/image63.png"/><Relationship Id="rId59" Type="http://schemas.openxmlformats.org/officeDocument/2006/relationships/customXml" Target="../ink/ink56.xml"/><Relationship Id="rId103" Type="http://schemas.openxmlformats.org/officeDocument/2006/relationships/customXml" Target="../ink/ink78.xml"/><Relationship Id="rId108" Type="http://schemas.openxmlformats.org/officeDocument/2006/relationships/image" Target="../media/image98.png"/><Relationship Id="rId124" Type="http://schemas.openxmlformats.org/officeDocument/2006/relationships/image" Target="../media/image106.png"/><Relationship Id="rId54" Type="http://schemas.openxmlformats.org/officeDocument/2006/relationships/image" Target="../media/image71.png"/><Relationship Id="rId70" Type="http://schemas.openxmlformats.org/officeDocument/2006/relationships/image" Target="../media/image79.png"/><Relationship Id="rId75" Type="http://schemas.openxmlformats.org/officeDocument/2006/relationships/customXml" Target="../ink/ink64.xml"/><Relationship Id="rId91" Type="http://schemas.openxmlformats.org/officeDocument/2006/relationships/customXml" Target="../ink/ink72.xml"/><Relationship Id="rId9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47.png"/><Relationship Id="rId23" Type="http://schemas.openxmlformats.org/officeDocument/2006/relationships/customXml" Target="../ink/ink38.xml"/><Relationship Id="rId28" Type="http://schemas.openxmlformats.org/officeDocument/2006/relationships/image" Target="../media/image58.png"/><Relationship Id="rId49" Type="http://schemas.openxmlformats.org/officeDocument/2006/relationships/customXml" Target="../ink/ink51.xml"/><Relationship Id="rId114" Type="http://schemas.openxmlformats.org/officeDocument/2006/relationships/image" Target="../media/image101.png"/><Relationship Id="rId119" Type="http://schemas.openxmlformats.org/officeDocument/2006/relationships/customXml" Target="../ink/ink86.xml"/><Relationship Id="rId44" Type="http://schemas.openxmlformats.org/officeDocument/2006/relationships/image" Target="../media/image66.png"/><Relationship Id="rId60" Type="http://schemas.openxmlformats.org/officeDocument/2006/relationships/image" Target="../media/image74.png"/><Relationship Id="rId65" Type="http://schemas.openxmlformats.org/officeDocument/2006/relationships/customXml" Target="../ink/ink59.xml"/><Relationship Id="rId81" Type="http://schemas.openxmlformats.org/officeDocument/2006/relationships/customXml" Target="../ink/ink67.xml"/><Relationship Id="rId86" Type="http://schemas.openxmlformats.org/officeDocument/2006/relationships/image" Target="../media/image87.png"/><Relationship Id="rId13" Type="http://schemas.openxmlformats.org/officeDocument/2006/relationships/customXml" Target="../ink/ink33.xml"/><Relationship Id="rId18" Type="http://schemas.openxmlformats.org/officeDocument/2006/relationships/image" Target="../media/image53.png"/><Relationship Id="rId39" Type="http://schemas.openxmlformats.org/officeDocument/2006/relationships/customXml" Target="../ink/ink46.xml"/><Relationship Id="rId109" Type="http://schemas.openxmlformats.org/officeDocument/2006/relationships/customXml" Target="../ink/ink81.xml"/><Relationship Id="rId34" Type="http://schemas.openxmlformats.org/officeDocument/2006/relationships/image" Target="../media/image61.png"/><Relationship Id="rId50" Type="http://schemas.openxmlformats.org/officeDocument/2006/relationships/image" Target="../media/image69.png"/><Relationship Id="rId55" Type="http://schemas.openxmlformats.org/officeDocument/2006/relationships/customXml" Target="../ink/ink54.xml"/><Relationship Id="rId76" Type="http://schemas.openxmlformats.org/officeDocument/2006/relationships/image" Target="../media/image82.png"/><Relationship Id="rId97" Type="http://schemas.openxmlformats.org/officeDocument/2006/relationships/customXml" Target="../ink/ink75.xml"/><Relationship Id="rId104" Type="http://schemas.openxmlformats.org/officeDocument/2006/relationships/image" Target="../media/image96.png"/><Relationship Id="rId120" Type="http://schemas.openxmlformats.org/officeDocument/2006/relationships/image" Target="../media/image104.png"/><Relationship Id="rId125" Type="http://schemas.openxmlformats.org/officeDocument/2006/relationships/customXml" Target="../ink/ink89.xml"/><Relationship Id="rId7" Type="http://schemas.openxmlformats.org/officeDocument/2006/relationships/customXml" Target="../ink/ink30.xml"/><Relationship Id="rId71" Type="http://schemas.openxmlformats.org/officeDocument/2006/relationships/customXml" Target="../ink/ink62.xml"/><Relationship Id="rId92" Type="http://schemas.openxmlformats.org/officeDocument/2006/relationships/image" Target="../media/image90.png"/><Relationship Id="rId2" Type="http://schemas.openxmlformats.org/officeDocument/2006/relationships/image" Target="../media/image45.png"/><Relationship Id="rId29" Type="http://schemas.openxmlformats.org/officeDocument/2006/relationships/customXml" Target="../ink/ink41.xml"/><Relationship Id="rId24" Type="http://schemas.openxmlformats.org/officeDocument/2006/relationships/image" Target="../media/image56.png"/><Relationship Id="rId40" Type="http://schemas.openxmlformats.org/officeDocument/2006/relationships/image" Target="../media/image64.png"/><Relationship Id="rId45" Type="http://schemas.openxmlformats.org/officeDocument/2006/relationships/customXml" Target="../ink/ink49.xml"/><Relationship Id="rId66" Type="http://schemas.openxmlformats.org/officeDocument/2006/relationships/image" Target="../media/image77.png"/><Relationship Id="rId87" Type="http://schemas.openxmlformats.org/officeDocument/2006/relationships/customXml" Target="../ink/ink70.xml"/><Relationship Id="rId110" Type="http://schemas.openxmlformats.org/officeDocument/2006/relationships/image" Target="../media/image99.png"/><Relationship Id="rId115" Type="http://schemas.openxmlformats.org/officeDocument/2006/relationships/customXml" Target="../ink/ink84.xml"/><Relationship Id="rId61" Type="http://schemas.openxmlformats.org/officeDocument/2006/relationships/customXml" Target="../ink/ink57.xml"/><Relationship Id="rId82" Type="http://schemas.openxmlformats.org/officeDocument/2006/relationships/image" Target="../media/image85.png"/><Relationship Id="rId19" Type="http://schemas.openxmlformats.org/officeDocument/2006/relationships/customXml" Target="../ink/ink36.xml"/><Relationship Id="rId14" Type="http://schemas.openxmlformats.org/officeDocument/2006/relationships/image" Target="../media/image51.png"/><Relationship Id="rId30" Type="http://schemas.openxmlformats.org/officeDocument/2006/relationships/image" Target="../media/image59.png"/><Relationship Id="rId35" Type="http://schemas.openxmlformats.org/officeDocument/2006/relationships/customXml" Target="../ink/ink44.xml"/><Relationship Id="rId56" Type="http://schemas.openxmlformats.org/officeDocument/2006/relationships/image" Target="../media/image72.png"/><Relationship Id="rId77" Type="http://schemas.openxmlformats.org/officeDocument/2006/relationships/customXml" Target="../ink/ink65.xml"/><Relationship Id="rId100" Type="http://schemas.openxmlformats.org/officeDocument/2006/relationships/image" Target="../media/image94.png"/><Relationship Id="rId105" Type="http://schemas.openxmlformats.org/officeDocument/2006/relationships/customXml" Target="../ink/ink79.xml"/><Relationship Id="rId126" Type="http://schemas.openxmlformats.org/officeDocument/2006/relationships/image" Target="../media/image107.png"/><Relationship Id="rId8" Type="http://schemas.openxmlformats.org/officeDocument/2006/relationships/image" Target="../media/image48.png"/><Relationship Id="rId51" Type="http://schemas.openxmlformats.org/officeDocument/2006/relationships/customXml" Target="../ink/ink52.xml"/><Relationship Id="rId72" Type="http://schemas.openxmlformats.org/officeDocument/2006/relationships/image" Target="../media/image80.png"/><Relationship Id="rId93" Type="http://schemas.openxmlformats.org/officeDocument/2006/relationships/customXml" Target="../ink/ink73.xml"/><Relationship Id="rId98" Type="http://schemas.openxmlformats.org/officeDocument/2006/relationships/image" Target="../media/image93.png"/><Relationship Id="rId121" Type="http://schemas.openxmlformats.org/officeDocument/2006/relationships/customXml" Target="../ink/ink87.xml"/><Relationship Id="rId3" Type="http://schemas.openxmlformats.org/officeDocument/2006/relationships/customXml" Target="../ink/ink28.xml"/><Relationship Id="rId25" Type="http://schemas.openxmlformats.org/officeDocument/2006/relationships/customXml" Target="../ink/ink39.xml"/><Relationship Id="rId46" Type="http://schemas.openxmlformats.org/officeDocument/2006/relationships/image" Target="../media/image67.png"/><Relationship Id="rId67" Type="http://schemas.openxmlformats.org/officeDocument/2006/relationships/customXml" Target="../ink/ink60.xml"/><Relationship Id="rId116" Type="http://schemas.openxmlformats.org/officeDocument/2006/relationships/image" Target="../media/image102.png"/><Relationship Id="rId20" Type="http://schemas.openxmlformats.org/officeDocument/2006/relationships/image" Target="../media/image54.png"/><Relationship Id="rId41" Type="http://schemas.openxmlformats.org/officeDocument/2006/relationships/customXml" Target="../ink/ink47.xml"/><Relationship Id="rId62" Type="http://schemas.openxmlformats.org/officeDocument/2006/relationships/image" Target="../media/image75.png"/><Relationship Id="rId83" Type="http://schemas.openxmlformats.org/officeDocument/2006/relationships/customXml" Target="../ink/ink68.xml"/><Relationship Id="rId88" Type="http://schemas.openxmlformats.org/officeDocument/2006/relationships/image" Target="../media/image88.png"/><Relationship Id="rId111" Type="http://schemas.openxmlformats.org/officeDocument/2006/relationships/customXml" Target="../ink/ink82.xml"/><Relationship Id="rId15" Type="http://schemas.openxmlformats.org/officeDocument/2006/relationships/customXml" Target="../ink/ink34.xml"/><Relationship Id="rId36" Type="http://schemas.openxmlformats.org/officeDocument/2006/relationships/image" Target="../media/image62.png"/><Relationship Id="rId57" Type="http://schemas.openxmlformats.org/officeDocument/2006/relationships/customXml" Target="../ink/ink55.xml"/><Relationship Id="rId106" Type="http://schemas.openxmlformats.org/officeDocument/2006/relationships/image" Target="../media/image97.png"/><Relationship Id="rId10" Type="http://schemas.openxmlformats.org/officeDocument/2006/relationships/image" Target="../media/image49.png"/><Relationship Id="rId31" Type="http://schemas.openxmlformats.org/officeDocument/2006/relationships/customXml" Target="../ink/ink42.xml"/><Relationship Id="rId52" Type="http://schemas.openxmlformats.org/officeDocument/2006/relationships/image" Target="../media/image70.png"/><Relationship Id="rId73" Type="http://schemas.openxmlformats.org/officeDocument/2006/relationships/customXml" Target="../ink/ink63.xml"/><Relationship Id="rId78" Type="http://schemas.openxmlformats.org/officeDocument/2006/relationships/image" Target="../media/image83.png"/><Relationship Id="rId94" Type="http://schemas.openxmlformats.org/officeDocument/2006/relationships/image" Target="../media/image91.png"/><Relationship Id="rId99" Type="http://schemas.openxmlformats.org/officeDocument/2006/relationships/customXml" Target="../ink/ink76.xml"/><Relationship Id="rId101" Type="http://schemas.openxmlformats.org/officeDocument/2006/relationships/customXml" Target="../ink/ink77.xml"/><Relationship Id="rId122" Type="http://schemas.openxmlformats.org/officeDocument/2006/relationships/image" Target="../media/image105.png"/><Relationship Id="rId4" Type="http://schemas.openxmlformats.org/officeDocument/2006/relationships/image" Target="../media/image46.png"/><Relationship Id="rId9" Type="http://schemas.openxmlformats.org/officeDocument/2006/relationships/customXml" Target="../ink/ink3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parks.gogo.co.nz/ch340.html"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9.png"/><Relationship Id="rId26" Type="http://schemas.openxmlformats.org/officeDocument/2006/relationships/image" Target="../media/image13.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17.png"/><Relationship Id="rId42" Type="http://schemas.openxmlformats.org/officeDocument/2006/relationships/image" Target="../media/image21.png"/><Relationship Id="rId47" Type="http://schemas.openxmlformats.org/officeDocument/2006/relationships/customXml" Target="../ink/ink22.xml"/><Relationship Id="rId50" Type="http://schemas.openxmlformats.org/officeDocument/2006/relationships/image" Target="../media/image25.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notesSlide" Target="../notesSlides/notesSlide3.xml"/><Relationship Id="rId16" Type="http://schemas.openxmlformats.org/officeDocument/2006/relationships/image" Target="../media/image8.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customXml" Target="../ink/ink17.xml"/><Relationship Id="rId40" Type="http://schemas.openxmlformats.org/officeDocument/2006/relationships/image" Target="../media/image20.png"/><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29.png"/><Relationship Id="rId5" Type="http://schemas.openxmlformats.org/officeDocument/2006/relationships/customXml" Target="../ink/ink1.xml"/><Relationship Id="rId19"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customXml" Target="../ink/ink3.xm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customXml" Target="../ink/ink12.xml"/><Relationship Id="rId30" Type="http://schemas.openxmlformats.org/officeDocument/2006/relationships/image" Target="../media/image15.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4.png"/><Relationship Id="rId56" Type="http://schemas.openxmlformats.org/officeDocument/2006/relationships/image" Target="../media/image28.png"/><Relationship Id="rId8" Type="http://schemas.openxmlformats.org/officeDocument/2006/relationships/image" Target="../media/image4.png"/><Relationship Id="rId51" Type="http://schemas.openxmlformats.org/officeDocument/2006/relationships/customXml" Target="../ink/ink24.xml"/><Relationship Id="rId3" Type="http://schemas.openxmlformats.org/officeDocument/2006/relationships/image" Target="../media/image1.png"/><Relationship Id="rId12" Type="http://schemas.openxmlformats.org/officeDocument/2006/relationships/image" Target="../media/image6.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9.png"/><Relationship Id="rId46" Type="http://schemas.openxmlformats.org/officeDocument/2006/relationships/image" Target="../media/image23.png"/><Relationship Id="rId20" Type="http://schemas.openxmlformats.org/officeDocument/2006/relationships/image" Target="../media/image10.png"/><Relationship Id="rId41" Type="http://schemas.openxmlformats.org/officeDocument/2006/relationships/customXml" Target="../ink/ink19.xml"/><Relationship Id="rId54"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4.png"/><Relationship Id="rId36" Type="http://schemas.openxmlformats.org/officeDocument/2006/relationships/image" Target="../media/image18.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5.png"/><Relationship Id="rId31" Type="http://schemas.openxmlformats.org/officeDocument/2006/relationships/customXml" Target="../ink/ink14.xml"/><Relationship Id="rId44" Type="http://schemas.openxmlformats.org/officeDocument/2006/relationships/image" Target="../media/image22.png"/><Relationship Id="rId52"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22EE1-1799-C043-8F40-26865FDB07CE}"/>
              </a:ext>
            </a:extLst>
          </p:cNvPr>
          <p:cNvPicPr>
            <a:picLocks noChangeAspect="1"/>
          </p:cNvPicPr>
          <p:nvPr/>
        </p:nvPicPr>
        <p:blipFill>
          <a:blip r:embed="rId3"/>
          <a:stretch>
            <a:fillRect/>
          </a:stretch>
        </p:blipFill>
        <p:spPr>
          <a:xfrm>
            <a:off x="784083" y="2136223"/>
            <a:ext cx="4516044" cy="2585555"/>
          </a:xfrm>
          <a:prstGeom prst="rect">
            <a:avLst/>
          </a:prstGeom>
        </p:spPr>
      </p:pic>
      <p:cxnSp>
        <p:nvCxnSpPr>
          <p:cNvPr id="7" name="Straight Connector 6">
            <a:extLst>
              <a:ext uri="{FF2B5EF4-FFF2-40B4-BE49-F238E27FC236}">
                <a16:creationId xmlns:a16="http://schemas.microsoft.com/office/drawing/2014/main" id="{A92B6281-F83B-0547-A216-EC88994C622B}"/>
              </a:ext>
            </a:extLst>
          </p:cNvPr>
          <p:cNvCxnSpPr>
            <a:cxnSpLocks/>
          </p:cNvCxnSpPr>
          <p:nvPr/>
        </p:nvCxnSpPr>
        <p:spPr>
          <a:xfrm>
            <a:off x="6096000" y="2057400"/>
            <a:ext cx="0" cy="2743200"/>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9D8566-D190-B743-BACC-1F5C08933BBF}"/>
              </a:ext>
            </a:extLst>
          </p:cNvPr>
          <p:cNvSpPr txBox="1"/>
          <p:nvPr/>
        </p:nvSpPr>
        <p:spPr>
          <a:xfrm>
            <a:off x="6668850" y="2815851"/>
            <a:ext cx="4910659" cy="1015663"/>
          </a:xfrm>
          <a:prstGeom prst="rect">
            <a:avLst/>
          </a:prstGeom>
          <a:noFill/>
        </p:spPr>
        <p:txBody>
          <a:bodyPr wrap="square" lIns="91440" tIns="45720" rIns="91440" bIns="45720" rtlCol="0" anchor="ctr">
            <a:spAutoFit/>
          </a:bodyPr>
          <a:lstStyle/>
          <a:p>
            <a:r>
              <a:rPr lang="en-US" sz="3600">
                <a:latin typeface="Gill Sans MT"/>
              </a:rPr>
              <a:t>Libraries and Drivers</a:t>
            </a:r>
          </a:p>
          <a:p>
            <a:r>
              <a:rPr lang="en-US" sz="2400">
                <a:latin typeface="Gill Sans MT"/>
              </a:rPr>
              <a:t>Chun Hui, Clarence and Adeline</a:t>
            </a:r>
            <a:endParaRPr lang="en-US" sz="2400">
              <a:latin typeface="Gill Sans MT" panose="020B0502020104020203" pitchFamily="34" charset="77"/>
            </a:endParaRPr>
          </a:p>
        </p:txBody>
      </p:sp>
      <p:sp>
        <p:nvSpPr>
          <p:cNvPr id="2" name="TextBox 1">
            <a:extLst>
              <a:ext uri="{FF2B5EF4-FFF2-40B4-BE49-F238E27FC236}">
                <a16:creationId xmlns:a16="http://schemas.microsoft.com/office/drawing/2014/main" id="{23CCBE64-EDEB-8A47-827E-D51CD2D7EEC5}"/>
              </a:ext>
            </a:extLst>
          </p:cNvPr>
          <p:cNvSpPr txBox="1"/>
          <p:nvPr/>
        </p:nvSpPr>
        <p:spPr>
          <a:xfrm>
            <a:off x="5285379" y="6371302"/>
            <a:ext cx="6789038" cy="369332"/>
          </a:xfrm>
          <a:prstGeom prst="rect">
            <a:avLst/>
          </a:prstGeom>
          <a:noFill/>
        </p:spPr>
        <p:txBody>
          <a:bodyPr wrap="none" rtlCol="0">
            <a:spAutoFit/>
          </a:bodyPr>
          <a:lstStyle/>
          <a:p>
            <a:pPr algn="r"/>
            <a:r>
              <a:rPr lang="en-US">
                <a:solidFill>
                  <a:srgbClr val="33A5DB"/>
                </a:solidFill>
                <a:latin typeface="Eyetype 2" panose="02000506000000020003" pitchFamily="2" charset="0"/>
                <a:ea typeface="Menlo" panose="020B0609030804020204" pitchFamily="49" charset="0"/>
                <a:cs typeface="Menlo" panose="020B0609030804020204" pitchFamily="49" charset="0"/>
              </a:rPr>
              <a:t>SUTD ORGANIZATION OF AUTONOMOUS ROBOTICS</a:t>
            </a:r>
          </a:p>
        </p:txBody>
      </p:sp>
    </p:spTree>
    <p:extLst>
      <p:ext uri="{BB962C8B-B14F-4D97-AF65-F5344CB8AC3E}">
        <p14:creationId xmlns:p14="http://schemas.microsoft.com/office/powerpoint/2010/main" val="1639561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1846" y="572174"/>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39750" indent="-359410">
              <a:buClr>
                <a:srgbClr val="8ABF5E"/>
              </a:buClr>
              <a:buFont typeface="Arial" panose="020B0604020202020204" pitchFamily="34" charset="0"/>
              <a:buChar char="•"/>
            </a:pPr>
            <a:r>
              <a:rPr lang="en-US" sz="2800"/>
              <a:t>In the “ping” example, how can we read legible data from the sensor?</a:t>
            </a:r>
            <a:endParaRPr lang="en-US"/>
          </a:p>
          <a:p>
            <a:pPr marL="539750" indent="-359410">
              <a:buClr>
                <a:srgbClr val="8ABF5E"/>
              </a:buClr>
              <a:buFont typeface="Arial" panose="020B0604020202020204" pitchFamily="34" charset="0"/>
              <a:buChar char="•"/>
            </a:pPr>
            <a:r>
              <a:rPr lang="en-US" sz="2800"/>
              <a:t>Find the mathematical formula used to find the distance in cm. </a:t>
            </a:r>
            <a:endParaRPr lang="en-US" sz="2800">
              <a:cs typeface="Calibri" panose="020F0502020204030204"/>
            </a:endParaRPr>
          </a:p>
          <a:p>
            <a:pPr marL="539750" indent="-359410">
              <a:buClr>
                <a:srgbClr val="8ABF5E"/>
              </a:buClr>
              <a:buFont typeface="Arial" panose="020B0604020202020204" pitchFamily="34" charset="0"/>
              <a:buChar char="•"/>
            </a:pPr>
            <a:r>
              <a:rPr lang="en-US" sz="2800"/>
              <a:t>What does this block of code do? Why is it important?</a:t>
            </a: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a:ea typeface="Menlo" panose="020B0609030804020204" pitchFamily="49" charset="0"/>
                <a:cs typeface="Consolas" panose="020B0609020204030204" pitchFamily="49" charset="0"/>
              </a:rPr>
              <a:t>Consider this!</a:t>
            </a:r>
          </a:p>
        </p:txBody>
      </p:sp>
      <p:pic>
        <p:nvPicPr>
          <p:cNvPr id="9" name="Picture 9" descr="Text, letter&#10;&#10;Description automatically generated">
            <a:extLst>
              <a:ext uri="{FF2B5EF4-FFF2-40B4-BE49-F238E27FC236}">
                <a16:creationId xmlns:a16="http://schemas.microsoft.com/office/drawing/2014/main" id="{16FDEAE6-35A2-41B9-8582-5266FE5B5087}"/>
              </a:ext>
            </a:extLst>
          </p:cNvPr>
          <p:cNvPicPr>
            <a:picLocks noChangeAspect="1"/>
          </p:cNvPicPr>
          <p:nvPr/>
        </p:nvPicPr>
        <p:blipFill>
          <a:blip r:embed="rId4"/>
          <a:stretch>
            <a:fillRect/>
          </a:stretch>
        </p:blipFill>
        <p:spPr>
          <a:xfrm>
            <a:off x="1454888" y="3271949"/>
            <a:ext cx="6951920" cy="1643173"/>
          </a:xfrm>
          <a:prstGeom prst="rect">
            <a:avLst/>
          </a:prstGeom>
        </p:spPr>
      </p:pic>
    </p:spTree>
    <p:extLst>
      <p:ext uri="{BB962C8B-B14F-4D97-AF65-F5344CB8AC3E}">
        <p14:creationId xmlns:p14="http://schemas.microsoft.com/office/powerpoint/2010/main" val="310162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545691"/>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39750" indent="-359410">
              <a:buClr>
                <a:srgbClr val="8ABF5E"/>
              </a:buClr>
              <a:buFont typeface="Arial" panose="020B0604020202020204" pitchFamily="34" charset="0"/>
              <a:buChar char="•"/>
            </a:pPr>
            <a:r>
              <a:rPr lang="en-US" sz="2800"/>
              <a:t>In the “ping” example, how can we read legible data from the sensor? </a:t>
            </a:r>
            <a:endParaRPr lang="en-US">
              <a:solidFill>
                <a:srgbClr val="FF0000"/>
              </a:solidFill>
            </a:endParaRPr>
          </a:p>
          <a:p>
            <a:pPr marL="180340">
              <a:buClr>
                <a:srgbClr val="8ABF5E"/>
              </a:buClr>
            </a:pPr>
            <a:r>
              <a:rPr lang="en-US">
                <a:solidFill>
                  <a:srgbClr val="FF0000"/>
                </a:solidFill>
              </a:rPr>
              <a:t>A: Through the serial monitor.</a:t>
            </a:r>
            <a:endParaRPr lang="en-US">
              <a:solidFill>
                <a:srgbClr val="FF0000"/>
              </a:solidFill>
              <a:cs typeface="Calibri"/>
            </a:endParaRPr>
          </a:p>
          <a:p>
            <a:pPr marL="539750" indent="-359410">
              <a:buClr>
                <a:srgbClr val="8ABF5E"/>
              </a:buClr>
              <a:buFont typeface="Arial" panose="020B0604020202020204" pitchFamily="34" charset="0"/>
              <a:buChar char="•"/>
            </a:pPr>
            <a:r>
              <a:rPr lang="en-US" sz="2800"/>
              <a:t>Find the mathematical formula used to find the distance in cm. </a:t>
            </a:r>
            <a:endParaRPr lang="en-US" sz="2800">
              <a:cs typeface="Calibri" panose="020F0502020204030204"/>
            </a:endParaRPr>
          </a:p>
          <a:p>
            <a:pPr marL="180340">
              <a:buClr>
                <a:srgbClr val="8ABF5E"/>
              </a:buClr>
            </a:pPr>
            <a:r>
              <a:rPr lang="en-US">
                <a:solidFill>
                  <a:srgbClr val="FF0000"/>
                </a:solidFill>
                <a:cs typeface="Calibri" panose="020F0502020204030204"/>
              </a:rPr>
              <a:t>A: </a:t>
            </a:r>
            <a:r>
              <a:rPr lang="en-US">
                <a:ea typeface="+mn-lt"/>
                <a:cs typeface="+mn-lt"/>
              </a:rPr>
              <a:t> </a:t>
            </a:r>
            <a:r>
              <a:rPr lang="en-US">
                <a:solidFill>
                  <a:srgbClr val="FF0000"/>
                </a:solidFill>
                <a:ea typeface="+mn-lt"/>
                <a:cs typeface="+mn-lt"/>
              </a:rPr>
              <a:t> Check distance line</a:t>
            </a:r>
          </a:p>
          <a:p>
            <a:pPr marL="539750" indent="-359410">
              <a:buClr>
                <a:srgbClr val="8ABF5E"/>
              </a:buClr>
              <a:buFont typeface="Arial" panose="020B0604020202020204" pitchFamily="34" charset="0"/>
              <a:buChar char="•"/>
            </a:pPr>
            <a:r>
              <a:rPr lang="en-US" sz="2800"/>
              <a:t>What does this block of code do? Why is it important?</a:t>
            </a: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539750" indent="-359410">
              <a:buClr>
                <a:srgbClr val="8ABF5E"/>
              </a:buClr>
              <a:buFont typeface="Arial" panose="020B0604020202020204" pitchFamily="34" charset="0"/>
              <a:buChar char="•"/>
            </a:pPr>
            <a:endParaRPr lang="en-US" sz="2800">
              <a:cs typeface="Calibri" panose="020F0502020204030204"/>
            </a:endParaRPr>
          </a:p>
          <a:p>
            <a:pPr marL="180340">
              <a:buClr>
                <a:srgbClr val="8ABF5E"/>
              </a:buClr>
            </a:pPr>
            <a:r>
              <a:rPr lang="en-US">
                <a:solidFill>
                  <a:srgbClr val="FF0000"/>
                </a:solidFill>
                <a:cs typeface="Calibri" panose="020F0502020204030204"/>
              </a:rPr>
              <a:t>A: It sends out the sound pulse from the emitter (</a:t>
            </a:r>
            <a:r>
              <a:rPr lang="en-US" err="1">
                <a:solidFill>
                  <a:srgbClr val="FF0000"/>
                </a:solidFill>
                <a:cs typeface="Calibri" panose="020F0502020204030204"/>
              </a:rPr>
              <a:t>trigPin</a:t>
            </a:r>
            <a:r>
              <a:rPr lang="en-US">
                <a:solidFill>
                  <a:srgbClr val="FF0000"/>
                </a:solidFill>
                <a:cs typeface="Calibri" panose="020F0502020204030204"/>
              </a:rPr>
              <a:t>).</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Answers</a:t>
            </a:r>
          </a:p>
        </p:txBody>
      </p:sp>
      <p:pic>
        <p:nvPicPr>
          <p:cNvPr id="8" name="Picture 9" descr="Text, letter&#10;&#10;Description automatically generated">
            <a:extLst>
              <a:ext uri="{FF2B5EF4-FFF2-40B4-BE49-F238E27FC236}">
                <a16:creationId xmlns:a16="http://schemas.microsoft.com/office/drawing/2014/main" id="{E2D2881E-586D-4A4D-A237-8AF065C925EA}"/>
              </a:ext>
            </a:extLst>
          </p:cNvPr>
          <p:cNvPicPr>
            <a:picLocks noChangeAspect="1"/>
          </p:cNvPicPr>
          <p:nvPr/>
        </p:nvPicPr>
        <p:blipFill>
          <a:blip r:embed="rId4"/>
          <a:stretch>
            <a:fillRect/>
          </a:stretch>
        </p:blipFill>
        <p:spPr>
          <a:xfrm>
            <a:off x="1454888" y="3271949"/>
            <a:ext cx="6951920" cy="1643173"/>
          </a:xfrm>
          <a:prstGeom prst="rect">
            <a:avLst/>
          </a:prstGeom>
        </p:spPr>
      </p:pic>
    </p:spTree>
    <p:extLst>
      <p:ext uri="{BB962C8B-B14F-4D97-AF65-F5344CB8AC3E}">
        <p14:creationId xmlns:p14="http://schemas.microsoft.com/office/powerpoint/2010/main" val="155005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Ultrasonic Sensor</a:t>
            </a:r>
          </a:p>
        </p:txBody>
      </p:sp>
      <p:pic>
        <p:nvPicPr>
          <p:cNvPr id="8" name="Picture 7" descr="Diagram&#10;&#10;Description automatically generated">
            <a:extLst>
              <a:ext uri="{FF2B5EF4-FFF2-40B4-BE49-F238E27FC236}">
                <a16:creationId xmlns:a16="http://schemas.microsoft.com/office/drawing/2014/main" id="{E1CCE291-1DAC-4670-BB98-CD3B32F37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1909762"/>
            <a:ext cx="8096250" cy="3038475"/>
          </a:xfrm>
          <a:prstGeom prst="rect">
            <a:avLst/>
          </a:prstGeom>
        </p:spPr>
      </p:pic>
    </p:spTree>
    <p:extLst>
      <p:ext uri="{BB962C8B-B14F-4D97-AF65-F5344CB8AC3E}">
        <p14:creationId xmlns:p14="http://schemas.microsoft.com/office/powerpoint/2010/main" val="1884510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buClr>
                <a:srgbClr val="8ABF5E"/>
              </a:buClr>
            </a:pPr>
            <a:r>
              <a:rPr lang="en-US" sz="2800"/>
              <a:t>Read data successfully from the ultrasonic sensor via serial monitor.</a:t>
            </a:r>
          </a:p>
          <a:p>
            <a:pPr marL="180000">
              <a:buClr>
                <a:srgbClr val="8ABF5E"/>
              </a:buClr>
            </a:pPr>
            <a:endParaRPr lang="en-US" sz="2800"/>
          </a:p>
          <a:p>
            <a:pPr marL="180000">
              <a:buClr>
                <a:srgbClr val="8ABF5E"/>
              </a:buClr>
            </a:pPr>
            <a:r>
              <a:rPr lang="en-US" sz="2400"/>
              <a:t>Hint:</a:t>
            </a:r>
          </a:p>
          <a:p>
            <a:pPr marL="540000" indent="-360000">
              <a:buClr>
                <a:srgbClr val="8ABF5E"/>
              </a:buClr>
              <a:buFont typeface="Arial" panose="020B0604020202020204" pitchFamily="34" charset="0"/>
              <a:buChar char="•"/>
            </a:pPr>
            <a:r>
              <a:rPr lang="en-US" sz="2400"/>
              <a:t>Go online to find the pinout diagram.</a:t>
            </a:r>
          </a:p>
          <a:p>
            <a:pPr marL="540000" indent="-360000">
              <a:buClr>
                <a:srgbClr val="8ABF5E"/>
              </a:buClr>
              <a:buFont typeface="Arial" panose="020B0604020202020204" pitchFamily="34" charset="0"/>
              <a:buChar char="•"/>
            </a:pPr>
            <a:r>
              <a:rPr lang="en-US" sz="2400"/>
              <a:t>Just delegate something to control the ping pin and something to receive data from the echo pin.</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a:solidFill>
                  <a:srgbClr val="EF4D47"/>
                </a:solidFill>
                <a:latin typeface="Consolas"/>
                <a:ea typeface="Menlo" panose="020B0609030804020204" pitchFamily="49" charset="0"/>
                <a:cs typeface="Consolas" panose="020B0609020204030204" pitchFamily="49" charset="0"/>
              </a:rPr>
              <a:t>Task 1 – till 7.23pm</a:t>
            </a:r>
            <a:endParaRPr lang="en-US">
              <a:solidFill>
                <a:srgbClr val="EF4D47"/>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115382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7D23CF4E-C103-42DE-B8A8-AC06243396E6}"/>
              </a:ext>
            </a:extLst>
          </p:cNvPr>
          <p:cNvPicPr>
            <a:picLocks noChangeAspect="1"/>
          </p:cNvPicPr>
          <p:nvPr/>
        </p:nvPicPr>
        <p:blipFill>
          <a:blip r:embed="rId2"/>
          <a:stretch>
            <a:fillRect/>
          </a:stretch>
        </p:blipFill>
        <p:spPr>
          <a:xfrm>
            <a:off x="28354" y="234984"/>
            <a:ext cx="12135293" cy="6383601"/>
          </a:xfrm>
          <a:prstGeom prst="rect">
            <a:avLst/>
          </a:prstGeom>
        </p:spPr>
      </p:pic>
    </p:spTree>
    <p:extLst>
      <p:ext uri="{BB962C8B-B14F-4D97-AF65-F5344CB8AC3E}">
        <p14:creationId xmlns:p14="http://schemas.microsoft.com/office/powerpoint/2010/main" val="137744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normAutofit/>
          </a:bodyPr>
          <a:lstStyle/>
          <a:p>
            <a:pPr marL="539750" indent="-359410">
              <a:buClr>
                <a:srgbClr val="8ABF5E"/>
              </a:buClr>
              <a:buFont typeface="Arial" panose="020B0604020202020204" pitchFamily="34" charset="0"/>
              <a:buChar char="•"/>
            </a:pPr>
            <a:r>
              <a:rPr lang="en-US" sz="3600">
                <a:latin typeface="Gill Sans MT"/>
              </a:rPr>
              <a:t>Get data from ultrasound sensors</a:t>
            </a:r>
            <a:endParaRPr lang="en-US">
              <a:latin typeface="Gill Sans MT"/>
            </a:endParaRPr>
          </a:p>
          <a:p>
            <a:pPr marL="539750" indent="-359410">
              <a:buClr>
                <a:srgbClr val="8ABF5E"/>
              </a:buClr>
              <a:buFont typeface="Arial" panose="020B0604020202020204" pitchFamily="34" charset="0"/>
              <a:buChar char="•"/>
            </a:pPr>
            <a:r>
              <a:rPr lang="en-US" sz="3600">
                <a:latin typeface="Gill Sans MT"/>
              </a:rPr>
              <a:t>Import a library to control servos</a:t>
            </a:r>
          </a:p>
          <a:p>
            <a:pPr marL="539750" indent="-359410">
              <a:buClr>
                <a:srgbClr val="8ABF5E"/>
              </a:buClr>
              <a:buFont typeface="Arial" panose="020B0604020202020204" pitchFamily="34" charset="0"/>
              <a:buChar char="•"/>
            </a:pPr>
            <a:r>
              <a:rPr lang="en-US" sz="3600">
                <a:latin typeface="Gill Sans MT"/>
              </a:rPr>
              <a:t>Make a motor driver from scratch</a:t>
            </a: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3" name="Rectangle 2">
            <a:extLst>
              <a:ext uri="{FF2B5EF4-FFF2-40B4-BE49-F238E27FC236}">
                <a16:creationId xmlns:a16="http://schemas.microsoft.com/office/drawing/2014/main" id="{8D317ED5-D87B-48D5-B5CD-EFFA8FFA1D46}"/>
              </a:ext>
            </a:extLst>
          </p:cNvPr>
          <p:cNvSpPr/>
          <p:nvPr/>
        </p:nvSpPr>
        <p:spPr>
          <a:xfrm>
            <a:off x="6157364" y="1196155"/>
            <a:ext cx="5029201" cy="1471960"/>
          </a:xfrm>
          <a:prstGeom prst="rect">
            <a:avLst/>
          </a:prstGeom>
          <a:solidFill>
            <a:srgbClr val="231F20">
              <a:alpha val="40000"/>
            </a:srgbClr>
          </a:solidFill>
          <a:ln>
            <a:solidFill>
              <a:srgbClr val="231F20">
                <a:alpha val="6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189600DD-303C-44C3-AD7D-90B2CF24AEA7}"/>
              </a:ext>
            </a:extLst>
          </p:cNvPr>
          <p:cNvSpPr/>
          <p:nvPr/>
        </p:nvSpPr>
        <p:spPr>
          <a:xfrm>
            <a:off x="6157363" y="3754740"/>
            <a:ext cx="5029201" cy="1471960"/>
          </a:xfrm>
          <a:prstGeom prst="rect">
            <a:avLst/>
          </a:prstGeom>
          <a:solidFill>
            <a:srgbClr val="231F20">
              <a:alpha val="40000"/>
            </a:srgbClr>
          </a:solidFill>
          <a:ln>
            <a:solidFill>
              <a:srgbClr val="231F20">
                <a:alpha val="6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itle 1">
            <a:extLst>
              <a:ext uri="{FF2B5EF4-FFF2-40B4-BE49-F238E27FC236}">
                <a16:creationId xmlns:a16="http://schemas.microsoft.com/office/drawing/2014/main" id="{BB352E9D-7704-4851-80E0-656486F33B69}"/>
              </a:ext>
            </a:extLst>
          </p:cNvPr>
          <p:cNvSpPr txBox="1">
            <a:spLocks/>
          </p:cNvSpPr>
          <p:nvPr/>
        </p:nvSpPr>
        <p:spPr>
          <a:xfrm>
            <a:off x="931126" y="2696355"/>
            <a:ext cx="4839929" cy="1093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F9BA00"/>
                </a:solidFill>
                <a:latin typeface="Consolas"/>
                <a:ea typeface="Menlo" panose="020B0609030804020204" pitchFamily="49" charset="0"/>
                <a:cs typeface="Consolas" panose="020B0609020204030204" pitchFamily="49" charset="0"/>
              </a:rPr>
              <a:t>Progress</a:t>
            </a:r>
            <a:endParaRPr lang="en-US">
              <a:solidFill>
                <a:srgbClr val="F9BA00"/>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1314453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545691"/>
            <a:ext cx="10650794" cy="521872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a:t>Comes with pre-made additional functions</a:t>
            </a:r>
          </a:p>
          <a:p>
            <a:pPr marL="997200" lvl="1" indent="-360000">
              <a:buClr>
                <a:srgbClr val="8ABF5E"/>
              </a:buClr>
              <a:buFont typeface="Arial" panose="020B0604020202020204" pitchFamily="34" charset="0"/>
              <a:buChar char="•"/>
            </a:pPr>
            <a:r>
              <a:rPr lang="en-US" sz="2800"/>
              <a:t>Check documentation for usage</a:t>
            </a:r>
          </a:p>
          <a:p>
            <a:pPr marL="540000" indent="-360000">
              <a:buClr>
                <a:srgbClr val="8ABF5E"/>
              </a:buClr>
              <a:buFont typeface="Arial" panose="020B0604020202020204" pitchFamily="34" charset="0"/>
              <a:buChar char="•"/>
            </a:pPr>
            <a:r>
              <a:rPr lang="en-US" sz="2800"/>
              <a:t>Needs to be included in the code before usage</a:t>
            </a:r>
          </a:p>
          <a:p>
            <a:pPr marL="997200" lvl="1" indent="-360000">
              <a:buClr>
                <a:srgbClr val="8ABF5E"/>
              </a:buClr>
              <a:buFont typeface="Arial" panose="020B0604020202020204" pitchFamily="34" charset="0"/>
              <a:buChar char="•"/>
            </a:pPr>
            <a:r>
              <a:rPr lang="en-US" sz="2800" i="1"/>
              <a:t>#include &lt;</a:t>
            </a:r>
            <a:r>
              <a:rPr lang="en-US" sz="2800" i="1" err="1"/>
              <a:t>library_name.h</a:t>
            </a:r>
            <a:r>
              <a:rPr lang="en-US" sz="2800" i="1"/>
              <a:t>&gt;</a:t>
            </a:r>
          </a:p>
          <a:p>
            <a:pPr marL="540000" indent="-360000">
              <a:buClr>
                <a:srgbClr val="8ABF5E"/>
              </a:buClr>
              <a:buFont typeface="Arial" panose="020B0604020202020204" pitchFamily="34" charset="0"/>
              <a:buChar char="•"/>
            </a:pPr>
            <a:r>
              <a:rPr lang="en-US" sz="2800"/>
              <a:t>The library needs to be downloaded first</a:t>
            </a:r>
          </a:p>
          <a:p>
            <a:pPr marL="997200" lvl="1" indent="-360000">
              <a:buClr>
                <a:srgbClr val="8ABF5E"/>
              </a:buClr>
              <a:buFont typeface="Arial" panose="020B0604020202020204" pitchFamily="34" charset="0"/>
              <a:buChar char="•"/>
            </a:pPr>
            <a:r>
              <a:rPr lang="en-US" sz="2800"/>
              <a:t>Some libraries may not work for Windows Store Arduino IDE</a:t>
            </a:r>
          </a:p>
          <a:p>
            <a:pPr marL="997200" lvl="1" indent="-360000">
              <a:buClr>
                <a:srgbClr val="8ABF5E"/>
              </a:buClr>
              <a:buFont typeface="Arial" panose="020B0604020202020204" pitchFamily="34" charset="0"/>
              <a:buChar char="•"/>
            </a:pPr>
            <a:r>
              <a:rPr lang="en-US" sz="2800"/>
              <a:t>Download methods:</a:t>
            </a:r>
          </a:p>
          <a:p>
            <a:pPr marL="1454400" lvl="2" indent="-360000">
              <a:buClr>
                <a:srgbClr val="8ABF5E"/>
              </a:buClr>
              <a:buFont typeface="Arial" panose="020B0604020202020204" pitchFamily="34" charset="0"/>
              <a:buChar char="•"/>
            </a:pPr>
            <a:r>
              <a:rPr lang="en-US" sz="2800"/>
              <a:t>Library manager</a:t>
            </a:r>
          </a:p>
          <a:p>
            <a:pPr marL="1454400" lvl="2" indent="-360000">
              <a:buClr>
                <a:srgbClr val="8ABF5E"/>
              </a:buClr>
              <a:buFont typeface="Arial" panose="020B0604020202020204" pitchFamily="34" charset="0"/>
              <a:buChar char="•"/>
            </a:pPr>
            <a:r>
              <a:rPr lang="en-US" sz="2800" err="1"/>
              <a:t>Github</a:t>
            </a:r>
            <a:r>
              <a:rPr lang="en-US" sz="2800"/>
              <a:t> download &gt; move into Libraries folder </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Library</a:t>
            </a:r>
          </a:p>
        </p:txBody>
      </p:sp>
    </p:spTree>
    <p:extLst>
      <p:ext uri="{BB962C8B-B14F-4D97-AF65-F5344CB8AC3E}">
        <p14:creationId xmlns:p14="http://schemas.microsoft.com/office/powerpoint/2010/main" val="372999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501446" y="3039525"/>
            <a:ext cx="5574890" cy="1093581"/>
          </a:xfrm>
        </p:spPr>
        <p:txBody>
          <a:bodyPr>
            <a:normAutofit fontScale="90000"/>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Installed libraries</a:t>
            </a:r>
            <a:endParaRPr lang="en-US">
              <a:solidFill>
                <a:srgbClr val="F9BA00"/>
              </a:solidFill>
              <a:latin typeface="Consolas" panose="020B0609020204030204" pitchFamily="49" charset="0"/>
              <a:ea typeface="Menlo" panose="020B060903080402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38ECA81-9B44-4EBF-9576-70E4F0DAE951}"/>
              </a:ext>
            </a:extLst>
          </p:cNvPr>
          <p:cNvSpPr/>
          <p:nvPr/>
        </p:nvSpPr>
        <p:spPr>
          <a:xfrm>
            <a:off x="6244096" y="3975790"/>
            <a:ext cx="5029201" cy="1480130"/>
          </a:xfrm>
          <a:prstGeom prst="rect">
            <a:avLst/>
          </a:prstGeom>
          <a:solidFill>
            <a:srgbClr val="231F20">
              <a:alpha val="40000"/>
            </a:srgbClr>
          </a:solidFill>
          <a:ln>
            <a:solidFill>
              <a:srgbClr val="231F20">
                <a:alpha val="6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Graphical user interface, application&#10;&#10;Description automatically generated">
            <a:extLst>
              <a:ext uri="{FF2B5EF4-FFF2-40B4-BE49-F238E27FC236}">
                <a16:creationId xmlns:a16="http://schemas.microsoft.com/office/drawing/2014/main" id="{F0083218-7C91-4ED7-8081-416EE15BCDB3}"/>
              </a:ext>
            </a:extLst>
          </p:cNvPr>
          <p:cNvPicPr>
            <a:picLocks noChangeAspect="1"/>
          </p:cNvPicPr>
          <p:nvPr/>
        </p:nvPicPr>
        <p:blipFill>
          <a:blip r:embed="rId3"/>
          <a:stretch>
            <a:fillRect/>
          </a:stretch>
        </p:blipFill>
        <p:spPr>
          <a:xfrm>
            <a:off x="6244096" y="0"/>
            <a:ext cx="3789747" cy="6858000"/>
          </a:xfrm>
          <a:prstGeom prst="rect">
            <a:avLst/>
          </a:prstGeom>
        </p:spPr>
      </p:pic>
      <p:sp>
        <p:nvSpPr>
          <p:cNvPr id="10" name="TextBox 9">
            <a:extLst>
              <a:ext uri="{FF2B5EF4-FFF2-40B4-BE49-F238E27FC236}">
                <a16:creationId xmlns:a16="http://schemas.microsoft.com/office/drawing/2014/main" id="{E18B572E-002B-4AF6-9775-5382A630FF8B}"/>
              </a:ext>
            </a:extLst>
          </p:cNvPr>
          <p:cNvSpPr txBox="1"/>
          <p:nvPr/>
        </p:nvSpPr>
        <p:spPr>
          <a:xfrm>
            <a:off x="501446" y="2808692"/>
            <a:ext cx="6096000" cy="461665"/>
          </a:xfrm>
          <a:prstGeom prst="rect">
            <a:avLst/>
          </a:prstGeom>
          <a:noFill/>
        </p:spPr>
        <p:txBody>
          <a:bodyPr wrap="square">
            <a:spAutoFit/>
          </a:bodyPr>
          <a:lstStyle/>
          <a:p>
            <a:r>
              <a:rPr lang="en-US" sz="2400"/>
              <a:t>Faster way to check</a:t>
            </a:r>
            <a:endParaRPr lang="en-SG" sz="2400"/>
          </a:p>
        </p:txBody>
      </p:sp>
    </p:spTree>
    <p:extLst>
      <p:ext uri="{BB962C8B-B14F-4D97-AF65-F5344CB8AC3E}">
        <p14:creationId xmlns:p14="http://schemas.microsoft.com/office/powerpoint/2010/main" val="17584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9E5B-E285-42A6-A387-7F746CD5AB8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A00B565-4542-425A-BFB5-C1E90C1ED8FA}"/>
              </a:ext>
            </a:extLst>
          </p:cNvPr>
          <p:cNvSpPr>
            <a:spLocks noGrp="1"/>
          </p:cNvSpPr>
          <p:nvPr>
            <p:ph idx="1"/>
          </p:nvPr>
        </p:nvSpPr>
        <p:spPr/>
        <p:txBody>
          <a:bodyPr/>
          <a:lstStyle/>
          <a:p>
            <a:endParaRPr lang="en-SG"/>
          </a:p>
        </p:txBody>
      </p:sp>
      <p:pic>
        <p:nvPicPr>
          <p:cNvPr id="4" name="Picture 3" descr="Graphical user interface, text, application&#10;&#10;Description automatically generated">
            <a:extLst>
              <a:ext uri="{FF2B5EF4-FFF2-40B4-BE49-F238E27FC236}">
                <a16:creationId xmlns:a16="http://schemas.microsoft.com/office/drawing/2014/main" id="{2469D59A-6872-4BE2-A23A-4B8EEF1C8248}"/>
              </a:ext>
            </a:extLst>
          </p:cNvPr>
          <p:cNvPicPr>
            <a:picLocks noChangeAspect="1"/>
          </p:cNvPicPr>
          <p:nvPr/>
        </p:nvPicPr>
        <p:blipFill>
          <a:blip r:embed="rId2"/>
          <a:stretch>
            <a:fillRect/>
          </a:stretch>
        </p:blipFill>
        <p:spPr>
          <a:xfrm>
            <a:off x="0" y="539750"/>
            <a:ext cx="12192000" cy="5778500"/>
          </a:xfrm>
          <a:prstGeom prst="rect">
            <a:avLst/>
          </a:prstGeom>
        </p:spPr>
      </p:pic>
    </p:spTree>
    <p:extLst>
      <p:ext uri="{BB962C8B-B14F-4D97-AF65-F5344CB8AC3E}">
        <p14:creationId xmlns:p14="http://schemas.microsoft.com/office/powerpoint/2010/main" val="996130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Library Manager</a:t>
            </a:r>
          </a:p>
        </p:txBody>
      </p:sp>
      <p:pic>
        <p:nvPicPr>
          <p:cNvPr id="6" name="Picture 5" descr="Graphical user interface, text, application, email&#10;&#10;Description automatically generated">
            <a:extLst>
              <a:ext uri="{FF2B5EF4-FFF2-40B4-BE49-F238E27FC236}">
                <a16:creationId xmlns:a16="http://schemas.microsoft.com/office/drawing/2014/main" id="{5CA50D9F-6FDA-4191-B7D4-B96BD82386EC}"/>
              </a:ext>
            </a:extLst>
          </p:cNvPr>
          <p:cNvPicPr>
            <a:picLocks noChangeAspect="1"/>
          </p:cNvPicPr>
          <p:nvPr/>
        </p:nvPicPr>
        <p:blipFill>
          <a:blip r:embed="rId3"/>
          <a:stretch>
            <a:fillRect/>
          </a:stretch>
        </p:blipFill>
        <p:spPr>
          <a:xfrm>
            <a:off x="1423335" y="486832"/>
            <a:ext cx="9345329" cy="5277587"/>
          </a:xfrm>
          <a:prstGeom prst="rect">
            <a:avLst/>
          </a:prstGeom>
        </p:spPr>
      </p:pic>
    </p:spTree>
    <p:extLst>
      <p:ext uri="{BB962C8B-B14F-4D97-AF65-F5344CB8AC3E}">
        <p14:creationId xmlns:p14="http://schemas.microsoft.com/office/powerpoint/2010/main" val="319324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3121" y="2349000"/>
            <a:ext cx="2880000" cy="2160000"/>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r>
              <a:rPr lang="en-US" sz="2400">
                <a:latin typeface="Gill Sans MT" panose="020B0502020104020203" pitchFamily="34" charset="77"/>
              </a:rPr>
              <a:t>Introduction to microcontrollers</a:t>
            </a:r>
          </a:p>
          <a:p>
            <a:pPr marL="540000" indent="-360000">
              <a:buClr>
                <a:srgbClr val="8ABF5E"/>
              </a:buClr>
              <a:buFont typeface="Arial" panose="020B0604020202020204" pitchFamily="34" charset="0"/>
              <a:buChar char="•"/>
            </a:pPr>
            <a:r>
              <a:rPr lang="en-US" sz="2400">
                <a:latin typeface="Gill Sans MT" panose="020B0502020104020203" pitchFamily="34" charset="77"/>
              </a:rPr>
              <a:t>Introduction to Arduino IDE</a:t>
            </a: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7" name="Rounded Rectangle 6">
            <a:extLst>
              <a:ext uri="{FF2B5EF4-FFF2-40B4-BE49-F238E27FC236}">
                <a16:creationId xmlns:a16="http://schemas.microsoft.com/office/drawing/2014/main" id="{183FB9B1-8B01-2A4B-AB89-BA40720FE9DC}"/>
              </a:ext>
            </a:extLst>
          </p:cNvPr>
          <p:cNvSpPr/>
          <p:nvPr/>
        </p:nvSpPr>
        <p:spPr>
          <a:xfrm>
            <a:off x="4656000" y="2349459"/>
            <a:ext cx="2880000" cy="2160000"/>
          </a:xfrm>
          <a:prstGeom prst="roundRect">
            <a:avLst>
              <a:gd name="adj" fmla="val 3168"/>
            </a:avLst>
          </a:prstGeom>
          <a:noFill/>
          <a:ln w="76200">
            <a:solidFill>
              <a:srgbClr val="458094"/>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r>
              <a:rPr lang="en-US" sz="2400">
                <a:latin typeface="Gill Sans MT" panose="020B0502020104020203" pitchFamily="34" charset="77"/>
              </a:rPr>
              <a:t>Programming logic</a:t>
            </a:r>
          </a:p>
          <a:p>
            <a:pPr marL="540000" indent="-360000">
              <a:buClr>
                <a:srgbClr val="8ABF5E"/>
              </a:buClr>
              <a:buFont typeface="Arial" panose="020B0604020202020204" pitchFamily="34" charset="0"/>
              <a:buChar char="•"/>
            </a:pPr>
            <a:r>
              <a:rPr lang="en-US" sz="2400">
                <a:latin typeface="Gill Sans MT" panose="020B0502020104020203" pitchFamily="34" charset="77"/>
              </a:rPr>
              <a:t>PWM</a:t>
            </a:r>
          </a:p>
        </p:txBody>
      </p:sp>
      <p:sp>
        <p:nvSpPr>
          <p:cNvPr id="8" name="Rounded Rectangle 7">
            <a:extLst>
              <a:ext uri="{FF2B5EF4-FFF2-40B4-BE49-F238E27FC236}">
                <a16:creationId xmlns:a16="http://schemas.microsoft.com/office/drawing/2014/main" id="{3FF781AB-E5D0-1740-AAC5-57E53D29AA9F}"/>
              </a:ext>
            </a:extLst>
          </p:cNvPr>
          <p:cNvSpPr/>
          <p:nvPr/>
        </p:nvSpPr>
        <p:spPr>
          <a:xfrm>
            <a:off x="8708879" y="2349000"/>
            <a:ext cx="2880000" cy="2160000"/>
          </a:xfrm>
          <a:prstGeom prst="roundRect">
            <a:avLst>
              <a:gd name="adj" fmla="val 3168"/>
            </a:avLst>
          </a:prstGeom>
          <a:noFill/>
          <a:ln w="76200">
            <a:solidFill>
              <a:srgbClr val="5BA9C3"/>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540000" indent="-360000">
              <a:buClr>
                <a:srgbClr val="8ABF5E"/>
              </a:buClr>
              <a:buFont typeface="Arial" panose="020B0604020202020204" pitchFamily="34" charset="0"/>
              <a:buChar char="•"/>
            </a:pPr>
            <a:r>
              <a:rPr lang="en-US" sz="2400">
                <a:latin typeface="Gill Sans MT" panose="020B0502020104020203" pitchFamily="34" charset="77"/>
              </a:rPr>
              <a:t>Libraries</a:t>
            </a:r>
          </a:p>
          <a:p>
            <a:pPr marL="540000" indent="-360000">
              <a:buClr>
                <a:srgbClr val="8ABF5E"/>
              </a:buClr>
              <a:buFont typeface="Arial" panose="020B0604020202020204" pitchFamily="34" charset="0"/>
              <a:buChar char="•"/>
            </a:pPr>
            <a:r>
              <a:rPr lang="en-US" sz="2400">
                <a:latin typeface="Gill Sans MT" panose="020B0502020104020203" pitchFamily="34" charset="77"/>
              </a:rPr>
              <a:t>Motor driver</a:t>
            </a:r>
          </a:p>
        </p:txBody>
      </p:sp>
      <p:sp>
        <p:nvSpPr>
          <p:cNvPr id="2" name="Triangle 1">
            <a:extLst>
              <a:ext uri="{FF2B5EF4-FFF2-40B4-BE49-F238E27FC236}">
                <a16:creationId xmlns:a16="http://schemas.microsoft.com/office/drawing/2014/main" id="{0E0648D6-BC06-1D4B-A989-D7B277F261C5}"/>
              </a:ext>
            </a:extLst>
          </p:cNvPr>
          <p:cNvSpPr/>
          <p:nvPr/>
        </p:nvSpPr>
        <p:spPr>
          <a:xfrm rot="5400000">
            <a:off x="3663979" y="3207774"/>
            <a:ext cx="811161" cy="442452"/>
          </a:xfrm>
          <a:prstGeom prst="triangle">
            <a:avLst/>
          </a:prstGeom>
          <a:solidFill>
            <a:srgbClr val="EF4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AAF96E02-7067-2D48-8B0F-E63C013CFFD1}"/>
              </a:ext>
            </a:extLst>
          </p:cNvPr>
          <p:cNvSpPr/>
          <p:nvPr/>
        </p:nvSpPr>
        <p:spPr>
          <a:xfrm rot="5400000">
            <a:off x="7716859" y="3207775"/>
            <a:ext cx="811161" cy="442452"/>
          </a:xfrm>
          <a:prstGeom prst="triangle">
            <a:avLst/>
          </a:prstGeom>
          <a:solidFill>
            <a:srgbClr val="00A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603498E-CD8A-E14F-9A86-6CA1D5E754DF}"/>
              </a:ext>
            </a:extLst>
          </p:cNvPr>
          <p:cNvSpPr>
            <a:spLocks noGrp="1"/>
          </p:cNvSpPr>
          <p:nvPr>
            <p:ph type="title"/>
          </p:nvPr>
        </p:nvSpPr>
        <p:spPr>
          <a:xfrm>
            <a:off x="838200" y="648930"/>
            <a:ext cx="10515600" cy="1093581"/>
          </a:xfrm>
        </p:spPr>
        <p:txBody>
          <a:bodyPr/>
          <a:lstStyle/>
          <a:p>
            <a:r>
              <a:rPr lang="en-US">
                <a:solidFill>
                  <a:srgbClr val="F74BD6"/>
                </a:solidFill>
                <a:latin typeface="Consolas" panose="020B0609020204030204" pitchFamily="49" charset="0"/>
                <a:ea typeface="Menlo" panose="020B0609030804020204" pitchFamily="49" charset="0"/>
                <a:cs typeface="Consolas" panose="020B0609020204030204" pitchFamily="49" charset="0"/>
              </a:rPr>
              <a:t>Timeline - Software</a:t>
            </a:r>
          </a:p>
        </p:txBody>
      </p:sp>
      <p:sp>
        <p:nvSpPr>
          <p:cNvPr id="10" name="TextBox 9">
            <a:extLst>
              <a:ext uri="{FF2B5EF4-FFF2-40B4-BE49-F238E27FC236}">
                <a16:creationId xmlns:a16="http://schemas.microsoft.com/office/drawing/2014/main" id="{99AC5095-ECA8-44D0-B0A8-0408E9A455B7}"/>
              </a:ext>
            </a:extLst>
          </p:cNvPr>
          <p:cNvSpPr txBox="1"/>
          <p:nvPr/>
        </p:nvSpPr>
        <p:spPr>
          <a:xfrm>
            <a:off x="603122" y="4619887"/>
            <a:ext cx="2880000" cy="369332"/>
          </a:xfrm>
          <a:prstGeom prst="rect">
            <a:avLst/>
          </a:prstGeom>
          <a:noFill/>
        </p:spPr>
        <p:txBody>
          <a:bodyPr wrap="square" rtlCol="0">
            <a:spAutoFit/>
          </a:bodyPr>
          <a:lstStyle/>
          <a:p>
            <a:pPr algn="ctr"/>
            <a:r>
              <a:rPr lang="en-US">
                <a:latin typeface="Gill Sans MT" panose="020B0502020104020203" pitchFamily="34" charset="77"/>
                <a:ea typeface="Menlo" panose="020B0609030804020204" pitchFamily="49" charset="0"/>
                <a:cs typeface="Menlo" panose="020B0609030804020204" pitchFamily="49" charset="0"/>
              </a:rPr>
              <a:t>Week 2</a:t>
            </a:r>
          </a:p>
        </p:txBody>
      </p:sp>
      <p:sp>
        <p:nvSpPr>
          <p:cNvPr id="12" name="TextBox 11">
            <a:extLst>
              <a:ext uri="{FF2B5EF4-FFF2-40B4-BE49-F238E27FC236}">
                <a16:creationId xmlns:a16="http://schemas.microsoft.com/office/drawing/2014/main" id="{429BEB37-DE18-4ABE-8FC6-FBBB3F3CDFE6}"/>
              </a:ext>
            </a:extLst>
          </p:cNvPr>
          <p:cNvSpPr txBox="1"/>
          <p:nvPr/>
        </p:nvSpPr>
        <p:spPr>
          <a:xfrm>
            <a:off x="4590404" y="4619887"/>
            <a:ext cx="2880000" cy="369332"/>
          </a:xfrm>
          <a:prstGeom prst="rect">
            <a:avLst/>
          </a:prstGeom>
          <a:noFill/>
        </p:spPr>
        <p:txBody>
          <a:bodyPr wrap="square" rtlCol="0">
            <a:spAutoFit/>
          </a:bodyPr>
          <a:lstStyle/>
          <a:p>
            <a:pPr algn="ctr"/>
            <a:r>
              <a:rPr lang="en-US">
                <a:latin typeface="Gill Sans MT" panose="020B0502020104020203" pitchFamily="34" charset="77"/>
                <a:ea typeface="Menlo" panose="020B0609030804020204" pitchFamily="49" charset="0"/>
                <a:cs typeface="Menlo" panose="020B0609030804020204" pitchFamily="49" charset="0"/>
              </a:rPr>
              <a:t>Week 3</a:t>
            </a:r>
          </a:p>
        </p:txBody>
      </p:sp>
      <p:sp>
        <p:nvSpPr>
          <p:cNvPr id="13" name="TextBox 12">
            <a:extLst>
              <a:ext uri="{FF2B5EF4-FFF2-40B4-BE49-F238E27FC236}">
                <a16:creationId xmlns:a16="http://schemas.microsoft.com/office/drawing/2014/main" id="{05841DFF-2D02-4E7C-81A2-AC0EFF9A8C0B}"/>
              </a:ext>
            </a:extLst>
          </p:cNvPr>
          <p:cNvSpPr txBox="1"/>
          <p:nvPr/>
        </p:nvSpPr>
        <p:spPr>
          <a:xfrm>
            <a:off x="8708879" y="4619887"/>
            <a:ext cx="2880000" cy="369332"/>
          </a:xfrm>
          <a:prstGeom prst="rect">
            <a:avLst/>
          </a:prstGeom>
          <a:noFill/>
        </p:spPr>
        <p:txBody>
          <a:bodyPr wrap="square" rtlCol="0">
            <a:spAutoFit/>
          </a:bodyPr>
          <a:lstStyle/>
          <a:p>
            <a:pPr algn="ctr"/>
            <a:r>
              <a:rPr lang="en-US">
                <a:latin typeface="Gill Sans MT" panose="020B0502020104020203" pitchFamily="34" charset="77"/>
                <a:ea typeface="Menlo" panose="020B0609030804020204" pitchFamily="49" charset="0"/>
                <a:cs typeface="Menlo" panose="020B0609030804020204" pitchFamily="49" charset="0"/>
              </a:rPr>
              <a:t>Week 4</a:t>
            </a:r>
          </a:p>
        </p:txBody>
      </p:sp>
    </p:spTree>
    <p:extLst>
      <p:ext uri="{BB962C8B-B14F-4D97-AF65-F5344CB8AC3E}">
        <p14:creationId xmlns:p14="http://schemas.microsoft.com/office/powerpoint/2010/main" val="777214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Servo</a:t>
            </a:r>
          </a:p>
        </p:txBody>
      </p:sp>
      <p:pic>
        <p:nvPicPr>
          <p:cNvPr id="7" name="Picture 6" descr="A picture containing indoor, person, hand&#10;&#10;Description automatically generated">
            <a:extLst>
              <a:ext uri="{FF2B5EF4-FFF2-40B4-BE49-F238E27FC236}">
                <a16:creationId xmlns:a16="http://schemas.microsoft.com/office/drawing/2014/main" id="{06408E76-EE0B-456A-AD87-CE6CD3FCE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74" y="945572"/>
            <a:ext cx="5721927" cy="4291445"/>
          </a:xfrm>
          <a:prstGeom prst="rect">
            <a:avLst/>
          </a:prstGeom>
        </p:spPr>
      </p:pic>
      <p:pic>
        <p:nvPicPr>
          <p:cNvPr id="9" name="Picture 8" descr="A picture containing adapter&#10;&#10;Description automatically generated">
            <a:extLst>
              <a:ext uri="{FF2B5EF4-FFF2-40B4-BE49-F238E27FC236}">
                <a16:creationId xmlns:a16="http://schemas.microsoft.com/office/drawing/2014/main" id="{F685FA94-8E2E-401F-B2D1-10B54A4DFB5E}"/>
              </a:ext>
            </a:extLst>
          </p:cNvPr>
          <p:cNvPicPr>
            <a:picLocks noChangeAspect="1"/>
          </p:cNvPicPr>
          <p:nvPr/>
        </p:nvPicPr>
        <p:blipFill rotWithShape="1">
          <a:blip r:embed="rId5">
            <a:extLst>
              <a:ext uri="{28A0092B-C50C-407E-A947-70E740481C1C}">
                <a14:useLocalDpi xmlns:a14="http://schemas.microsoft.com/office/drawing/2010/main" val="0"/>
              </a:ext>
            </a:extLst>
          </a:blip>
          <a:srcRect t="8408" b="2551"/>
          <a:stretch/>
        </p:blipFill>
        <p:spPr>
          <a:xfrm>
            <a:off x="6565323" y="945571"/>
            <a:ext cx="4788477" cy="4291445"/>
          </a:xfrm>
          <a:prstGeom prst="rect">
            <a:avLst/>
          </a:prstGeom>
        </p:spPr>
      </p:pic>
    </p:spTree>
    <p:extLst>
      <p:ext uri="{BB962C8B-B14F-4D97-AF65-F5344CB8AC3E}">
        <p14:creationId xmlns:p14="http://schemas.microsoft.com/office/powerpoint/2010/main" val="81920435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err="1">
                <a:solidFill>
                  <a:srgbClr val="33A5DB"/>
                </a:solidFill>
                <a:latin typeface="Consolas" panose="020B0609020204030204" pitchFamily="49" charset="0"/>
                <a:ea typeface="Menlo" panose="020B0609030804020204" pitchFamily="49" charset="0"/>
                <a:cs typeface="Consolas" panose="020B0609020204030204" pitchFamily="49" charset="0"/>
              </a:rPr>
              <a:t>Servo.h</a:t>
            </a:r>
            <a:endParaRPr lang="en-US">
              <a:solidFill>
                <a:srgbClr val="33A5DB"/>
              </a:solidFill>
              <a:latin typeface="Consolas" panose="020B0609020204030204" pitchFamily="49" charset="0"/>
              <a:ea typeface="Menlo" panose="020B0609030804020204" pitchFamily="49" charset="0"/>
              <a:cs typeface="Consolas" panose="020B0609020204030204" pitchFamily="49"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0A09020D-52A8-4F7D-9A20-2A5E960CE756}"/>
              </a:ext>
            </a:extLst>
          </p:cNvPr>
          <p:cNvPicPr>
            <a:picLocks noChangeAspect="1"/>
          </p:cNvPicPr>
          <p:nvPr/>
        </p:nvPicPr>
        <p:blipFill>
          <a:blip r:embed="rId3"/>
          <a:stretch>
            <a:fillRect/>
          </a:stretch>
        </p:blipFill>
        <p:spPr>
          <a:xfrm>
            <a:off x="1413809" y="515411"/>
            <a:ext cx="9364382" cy="5249008"/>
          </a:xfrm>
          <a:prstGeom prst="rect">
            <a:avLst/>
          </a:prstGeom>
        </p:spPr>
      </p:pic>
      <p:sp>
        <p:nvSpPr>
          <p:cNvPr id="7" name="Rectangle 6">
            <a:extLst>
              <a:ext uri="{FF2B5EF4-FFF2-40B4-BE49-F238E27FC236}">
                <a16:creationId xmlns:a16="http://schemas.microsoft.com/office/drawing/2014/main" id="{BED52E2D-794F-4AAB-B731-732F2B953B91}"/>
              </a:ext>
            </a:extLst>
          </p:cNvPr>
          <p:cNvSpPr/>
          <p:nvPr/>
        </p:nvSpPr>
        <p:spPr>
          <a:xfrm>
            <a:off x="1493520" y="2600960"/>
            <a:ext cx="9024069" cy="150368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09785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Servo</a:t>
            </a:r>
          </a:p>
        </p:txBody>
      </p:sp>
      <p:pic>
        <p:nvPicPr>
          <p:cNvPr id="5" name="Picture 4" descr="A picture containing text&#10;&#10;Description automatically generated">
            <a:extLst>
              <a:ext uri="{FF2B5EF4-FFF2-40B4-BE49-F238E27FC236}">
                <a16:creationId xmlns:a16="http://schemas.microsoft.com/office/drawing/2014/main" id="{6302168F-1CBD-418A-BCCC-D341749AB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187" y="264740"/>
            <a:ext cx="6143625" cy="5715000"/>
          </a:xfrm>
          <a:prstGeom prst="rect">
            <a:avLst/>
          </a:prstGeom>
        </p:spPr>
      </p:pic>
      <p:sp>
        <p:nvSpPr>
          <p:cNvPr id="6" name="Rectangle: Rounded Corners 5">
            <a:extLst>
              <a:ext uri="{FF2B5EF4-FFF2-40B4-BE49-F238E27FC236}">
                <a16:creationId xmlns:a16="http://schemas.microsoft.com/office/drawing/2014/main" id="{DD0D74A0-A468-477B-B680-D9FD41B28DF9}"/>
              </a:ext>
            </a:extLst>
          </p:cNvPr>
          <p:cNvSpPr/>
          <p:nvPr/>
        </p:nvSpPr>
        <p:spPr>
          <a:xfrm>
            <a:off x="3893819" y="3453599"/>
            <a:ext cx="2423160" cy="624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rPr>
              <a:t>Control Horns</a:t>
            </a:r>
          </a:p>
        </p:txBody>
      </p:sp>
    </p:spTree>
    <p:extLst>
      <p:ext uri="{BB962C8B-B14F-4D97-AF65-F5344CB8AC3E}">
        <p14:creationId xmlns:p14="http://schemas.microsoft.com/office/powerpoint/2010/main" val="15607604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9705">
              <a:buClr>
                <a:srgbClr val="8ABF5E"/>
              </a:buClr>
            </a:pPr>
            <a:r>
              <a:rPr lang="en-US" sz="2800"/>
              <a:t>Get the servo to do a sweeping motion. </a:t>
            </a:r>
            <a:endParaRPr lang="en-US"/>
          </a:p>
          <a:p>
            <a:pPr marL="179705">
              <a:buClr>
                <a:srgbClr val="8ABF5E"/>
              </a:buClr>
            </a:pPr>
            <a:endParaRPr lang="en-US" sz="2800">
              <a:cs typeface="Calibri" panose="020F0502020204030204"/>
            </a:endParaRPr>
          </a:p>
          <a:p>
            <a:pPr marL="179705">
              <a:buClr>
                <a:srgbClr val="8ABF5E"/>
              </a:buClr>
            </a:pPr>
            <a:r>
              <a:rPr lang="en-US" sz="2400"/>
              <a:t>Hints:</a:t>
            </a:r>
            <a:endParaRPr lang="en-US" sz="2400">
              <a:cs typeface="Calibri"/>
            </a:endParaRPr>
          </a:p>
          <a:p>
            <a:pPr marL="539750" indent="-359410">
              <a:buClr>
                <a:srgbClr val="8ABF5E"/>
              </a:buClr>
              <a:buFont typeface="Arial" panose="020B0604020202020204" pitchFamily="34" charset="0"/>
              <a:buChar char="•"/>
            </a:pPr>
            <a:r>
              <a:rPr lang="en-US" sz="2400"/>
              <a:t>Go online to find the pinout diagram.</a:t>
            </a:r>
            <a:endParaRPr lang="en-US" sz="2400">
              <a:cs typeface="Calibri" panose="020F0502020204030204"/>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a:solidFill>
                  <a:srgbClr val="EF4D47"/>
                </a:solidFill>
                <a:latin typeface="Consolas"/>
                <a:ea typeface="Menlo" panose="020B0609030804020204" pitchFamily="49" charset="0"/>
                <a:cs typeface="Consolas" panose="020B0609020204030204" pitchFamily="49" charset="0"/>
              </a:rPr>
              <a:t>Task 2 – 7.45pm</a:t>
            </a:r>
          </a:p>
        </p:txBody>
      </p:sp>
    </p:spTree>
    <p:extLst>
      <p:ext uri="{BB962C8B-B14F-4D97-AF65-F5344CB8AC3E}">
        <p14:creationId xmlns:p14="http://schemas.microsoft.com/office/powerpoint/2010/main" val="42655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normAutofit/>
          </a:bodyPr>
          <a:lstStyle/>
          <a:p>
            <a:pPr marL="539750" indent="-359410">
              <a:buClr>
                <a:srgbClr val="8ABF5E"/>
              </a:buClr>
              <a:buFont typeface="Arial" panose="020B0604020202020204" pitchFamily="34" charset="0"/>
              <a:buChar char="•"/>
            </a:pPr>
            <a:r>
              <a:rPr lang="en-US" sz="3600">
                <a:latin typeface="Gill Sans MT"/>
              </a:rPr>
              <a:t>Get data from ultrasound sensors</a:t>
            </a:r>
            <a:endParaRPr lang="en-US">
              <a:latin typeface="Gill Sans MT"/>
            </a:endParaRPr>
          </a:p>
          <a:p>
            <a:pPr marL="539750" indent="-359410">
              <a:buClr>
                <a:srgbClr val="8ABF5E"/>
              </a:buClr>
              <a:buFont typeface="Arial" panose="020B0604020202020204" pitchFamily="34" charset="0"/>
              <a:buChar char="•"/>
            </a:pPr>
            <a:r>
              <a:rPr lang="en-US" sz="3600">
                <a:latin typeface="Gill Sans MT"/>
              </a:rPr>
              <a:t>Import a library to control servos</a:t>
            </a:r>
          </a:p>
          <a:p>
            <a:pPr marL="539750" indent="-359410">
              <a:buClr>
                <a:srgbClr val="8ABF5E"/>
              </a:buClr>
              <a:buFont typeface="Arial" panose="020B0604020202020204" pitchFamily="34" charset="0"/>
              <a:buChar char="•"/>
            </a:pPr>
            <a:r>
              <a:rPr lang="en-US" sz="3600">
                <a:latin typeface="Gill Sans MT"/>
              </a:rPr>
              <a:t>Make a motor driver from scratch</a:t>
            </a: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3" name="Rectangle 2">
            <a:extLst>
              <a:ext uri="{FF2B5EF4-FFF2-40B4-BE49-F238E27FC236}">
                <a16:creationId xmlns:a16="http://schemas.microsoft.com/office/drawing/2014/main" id="{8D317ED5-D87B-48D5-B5CD-EFFA8FFA1D46}"/>
              </a:ext>
            </a:extLst>
          </p:cNvPr>
          <p:cNvSpPr/>
          <p:nvPr/>
        </p:nvSpPr>
        <p:spPr>
          <a:xfrm>
            <a:off x="6157364" y="1196155"/>
            <a:ext cx="5029201" cy="2537520"/>
          </a:xfrm>
          <a:prstGeom prst="rect">
            <a:avLst/>
          </a:prstGeom>
          <a:solidFill>
            <a:srgbClr val="231F20">
              <a:alpha val="40000"/>
            </a:srgbClr>
          </a:solidFill>
          <a:ln>
            <a:solidFill>
              <a:srgbClr val="231F20">
                <a:alpha val="6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itle 1">
            <a:extLst>
              <a:ext uri="{FF2B5EF4-FFF2-40B4-BE49-F238E27FC236}">
                <a16:creationId xmlns:a16="http://schemas.microsoft.com/office/drawing/2014/main" id="{BB352E9D-7704-4851-80E0-656486F33B69}"/>
              </a:ext>
            </a:extLst>
          </p:cNvPr>
          <p:cNvSpPr txBox="1">
            <a:spLocks/>
          </p:cNvSpPr>
          <p:nvPr/>
        </p:nvSpPr>
        <p:spPr>
          <a:xfrm>
            <a:off x="931126" y="2696355"/>
            <a:ext cx="4839929" cy="1093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F9BA00"/>
                </a:solidFill>
                <a:latin typeface="Consolas"/>
                <a:ea typeface="Menlo" panose="020B0609030804020204" pitchFamily="49" charset="0"/>
                <a:cs typeface="Consolas" panose="020B0609020204030204" pitchFamily="49" charset="0"/>
              </a:rPr>
              <a:t>Progress</a:t>
            </a:r>
            <a:endParaRPr lang="en-US">
              <a:solidFill>
                <a:srgbClr val="F9BA00"/>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239219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F3B-A6A7-445D-A8BE-A11678991DBB}"/>
              </a:ext>
            </a:extLst>
          </p:cNvPr>
          <p:cNvSpPr>
            <a:spLocks noGrp="1"/>
          </p:cNvSpPr>
          <p:nvPr>
            <p:ph type="title"/>
          </p:nvPr>
        </p:nvSpPr>
        <p:spPr/>
        <p:txBody>
          <a:bodyPr/>
          <a:lstStyle/>
          <a:p>
            <a:r>
              <a:rPr lang="en-US">
                <a:solidFill>
                  <a:srgbClr val="EF4D47"/>
                </a:solidFill>
                <a:latin typeface="Consolas"/>
                <a:cs typeface="Calibri Light"/>
              </a:rPr>
              <a:t>Document Page 54</a:t>
            </a:r>
          </a:p>
        </p:txBody>
      </p:sp>
      <p:pic>
        <p:nvPicPr>
          <p:cNvPr id="4" name="Picture 4" descr="Graphical user interface, text&#10;&#10;Description automatically generated">
            <a:extLst>
              <a:ext uri="{FF2B5EF4-FFF2-40B4-BE49-F238E27FC236}">
                <a16:creationId xmlns:a16="http://schemas.microsoft.com/office/drawing/2014/main" id="{083CE9C7-D7B6-480F-B729-B9A14FD6BC21}"/>
              </a:ext>
            </a:extLst>
          </p:cNvPr>
          <p:cNvPicPr>
            <a:picLocks noGrp="1" noChangeAspect="1"/>
          </p:cNvPicPr>
          <p:nvPr>
            <p:ph idx="1"/>
          </p:nvPr>
        </p:nvPicPr>
        <p:blipFill>
          <a:blip r:embed="rId2"/>
          <a:stretch>
            <a:fillRect/>
          </a:stretch>
        </p:blipFill>
        <p:spPr>
          <a:xfrm>
            <a:off x="3057025" y="1825625"/>
            <a:ext cx="6077949" cy="4351338"/>
          </a:xfrm>
        </p:spPr>
      </p:pic>
    </p:spTree>
    <p:extLst>
      <p:ext uri="{BB962C8B-B14F-4D97-AF65-F5344CB8AC3E}">
        <p14:creationId xmlns:p14="http://schemas.microsoft.com/office/powerpoint/2010/main" val="221930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F3B-A6A7-445D-A8BE-A11678991DBB}"/>
              </a:ext>
            </a:extLst>
          </p:cNvPr>
          <p:cNvSpPr>
            <a:spLocks noGrp="1"/>
          </p:cNvSpPr>
          <p:nvPr>
            <p:ph type="title"/>
          </p:nvPr>
        </p:nvSpPr>
        <p:spPr/>
        <p:txBody>
          <a:bodyPr/>
          <a:lstStyle/>
          <a:p>
            <a:r>
              <a:rPr lang="en-US">
                <a:solidFill>
                  <a:srgbClr val="EF4D47"/>
                </a:solidFill>
                <a:latin typeface="Consolas"/>
                <a:cs typeface="Calibri Light"/>
              </a:rPr>
              <a:t>How does H-bridge work?</a:t>
            </a:r>
            <a:endParaRPr lang="en-US"/>
          </a:p>
        </p:txBody>
      </p:sp>
      <p:pic>
        <p:nvPicPr>
          <p:cNvPr id="40" name="Picture 40" descr="Diagram&#10;&#10;Description automatically generated">
            <a:extLst>
              <a:ext uri="{FF2B5EF4-FFF2-40B4-BE49-F238E27FC236}">
                <a16:creationId xmlns:a16="http://schemas.microsoft.com/office/drawing/2014/main" id="{5647A385-A056-4ABA-884A-F3197247CCAC}"/>
              </a:ext>
            </a:extLst>
          </p:cNvPr>
          <p:cNvPicPr>
            <a:picLocks noChangeAspect="1"/>
          </p:cNvPicPr>
          <p:nvPr/>
        </p:nvPicPr>
        <p:blipFill>
          <a:blip r:embed="rId2"/>
          <a:stretch>
            <a:fillRect/>
          </a:stretch>
        </p:blipFill>
        <p:spPr>
          <a:xfrm>
            <a:off x="1119888" y="1491530"/>
            <a:ext cx="3678589" cy="4831976"/>
          </a:xfrm>
          <a:prstGeom prst="rect">
            <a:avLst/>
          </a:prstGeom>
        </p:spPr>
      </p:pic>
      <p:graphicFrame>
        <p:nvGraphicFramePr>
          <p:cNvPr id="43" name="Table 43">
            <a:extLst>
              <a:ext uri="{FF2B5EF4-FFF2-40B4-BE49-F238E27FC236}">
                <a16:creationId xmlns:a16="http://schemas.microsoft.com/office/drawing/2014/main" id="{395101E0-8492-4810-8008-644A93492CD9}"/>
              </a:ext>
            </a:extLst>
          </p:cNvPr>
          <p:cNvGraphicFramePr>
            <a:graphicFrameLocks noGrp="1"/>
          </p:cNvGraphicFramePr>
          <p:nvPr>
            <p:extLst>
              <p:ext uri="{D42A27DB-BD31-4B8C-83A1-F6EECF244321}">
                <p14:modId xmlns:p14="http://schemas.microsoft.com/office/powerpoint/2010/main" val="1429475667"/>
              </p:ext>
            </p:extLst>
          </p:nvPr>
        </p:nvGraphicFramePr>
        <p:xfrm>
          <a:off x="5919145" y="1724117"/>
          <a:ext cx="5389590" cy="4363980"/>
        </p:xfrm>
        <a:graphic>
          <a:graphicData uri="http://schemas.openxmlformats.org/drawingml/2006/table">
            <a:tbl>
              <a:tblPr firstRow="1" bandRow="1">
                <a:tableStyleId>{073A0DAA-6AF3-43AB-8588-CEC1D06C72B9}</a:tableStyleId>
              </a:tblPr>
              <a:tblGrid>
                <a:gridCol w="898265">
                  <a:extLst>
                    <a:ext uri="{9D8B030D-6E8A-4147-A177-3AD203B41FA5}">
                      <a16:colId xmlns:a16="http://schemas.microsoft.com/office/drawing/2014/main" val="589980791"/>
                    </a:ext>
                  </a:extLst>
                </a:gridCol>
                <a:gridCol w="898265">
                  <a:extLst>
                    <a:ext uri="{9D8B030D-6E8A-4147-A177-3AD203B41FA5}">
                      <a16:colId xmlns:a16="http://schemas.microsoft.com/office/drawing/2014/main" val="619654967"/>
                    </a:ext>
                  </a:extLst>
                </a:gridCol>
                <a:gridCol w="898265">
                  <a:extLst>
                    <a:ext uri="{9D8B030D-6E8A-4147-A177-3AD203B41FA5}">
                      <a16:colId xmlns:a16="http://schemas.microsoft.com/office/drawing/2014/main" val="459088190"/>
                    </a:ext>
                  </a:extLst>
                </a:gridCol>
                <a:gridCol w="898265">
                  <a:extLst>
                    <a:ext uri="{9D8B030D-6E8A-4147-A177-3AD203B41FA5}">
                      <a16:colId xmlns:a16="http://schemas.microsoft.com/office/drawing/2014/main" val="2970079374"/>
                    </a:ext>
                  </a:extLst>
                </a:gridCol>
                <a:gridCol w="898265">
                  <a:extLst>
                    <a:ext uri="{9D8B030D-6E8A-4147-A177-3AD203B41FA5}">
                      <a16:colId xmlns:a16="http://schemas.microsoft.com/office/drawing/2014/main" val="1878067167"/>
                    </a:ext>
                  </a:extLst>
                </a:gridCol>
                <a:gridCol w="898265">
                  <a:extLst>
                    <a:ext uri="{9D8B030D-6E8A-4147-A177-3AD203B41FA5}">
                      <a16:colId xmlns:a16="http://schemas.microsoft.com/office/drawing/2014/main" val="2302233839"/>
                    </a:ext>
                  </a:extLst>
                </a:gridCol>
              </a:tblGrid>
              <a:tr h="872796">
                <a:tc>
                  <a:txBody>
                    <a:bodyPr/>
                    <a:lstStyle/>
                    <a:p>
                      <a:r>
                        <a:rPr lang="en-US"/>
                        <a:t>Switch</a:t>
                      </a:r>
                    </a:p>
                    <a:p>
                      <a:pPr lvl="0">
                        <a:buNone/>
                      </a:pPr>
                      <a:endParaRPr lang="en-US"/>
                    </a:p>
                  </a:txBody>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tc>
                  <a:txBody>
                    <a:bodyPr/>
                    <a:lstStyle/>
                    <a:p>
                      <a:pPr lvl="0">
                        <a:buNone/>
                      </a:pPr>
                      <a:r>
                        <a:rPr lang="en-US"/>
                        <a:t>Result</a:t>
                      </a:r>
                    </a:p>
                  </a:txBody>
                  <a:tcPr/>
                </a:tc>
                <a:extLst>
                  <a:ext uri="{0D108BD9-81ED-4DB2-BD59-A6C34878D82A}">
                    <a16:rowId xmlns:a16="http://schemas.microsoft.com/office/drawing/2014/main" val="3021608874"/>
                  </a:ext>
                </a:extLst>
              </a:tr>
              <a:tr h="872796">
                <a:tc>
                  <a:txBody>
                    <a:bodyPr/>
                    <a:lstStyle/>
                    <a:p>
                      <a:r>
                        <a:rPr lang="en-US"/>
                        <a:t>Test 1</a:t>
                      </a:r>
                    </a:p>
                  </a:txBody>
                  <a:tcPr/>
                </a:tc>
                <a:tc>
                  <a:txBody>
                    <a:bodyPr/>
                    <a:lstStyle/>
                    <a:p>
                      <a:r>
                        <a:rPr lang="en-US"/>
                        <a:t>1</a:t>
                      </a:r>
                    </a:p>
                  </a:txBody>
                  <a:tcPr/>
                </a:tc>
                <a:tc>
                  <a:txBody>
                    <a:bodyPr/>
                    <a:lstStyle/>
                    <a:p>
                      <a:endParaRPr lang="en-US"/>
                    </a:p>
                  </a:txBody>
                  <a:tcPr/>
                </a:tc>
                <a:tc>
                  <a:txBody>
                    <a:bodyPr/>
                    <a:lstStyle/>
                    <a:p>
                      <a:endParaRPr lang="en-US"/>
                    </a:p>
                  </a:txBody>
                  <a:tcPr/>
                </a:tc>
                <a:tc>
                  <a:txBody>
                    <a:bodyPr/>
                    <a:lstStyle/>
                    <a:p>
                      <a:r>
                        <a:rPr lang="en-US"/>
                        <a:t>1</a:t>
                      </a:r>
                    </a:p>
                  </a:txBody>
                  <a:tcPr/>
                </a:tc>
                <a:tc>
                  <a:txBody>
                    <a:bodyPr/>
                    <a:lstStyle/>
                    <a:p>
                      <a:pPr lvl="0">
                        <a:buNone/>
                      </a:pPr>
                      <a:endParaRPr lang="en-US"/>
                    </a:p>
                  </a:txBody>
                  <a:tcPr/>
                </a:tc>
                <a:extLst>
                  <a:ext uri="{0D108BD9-81ED-4DB2-BD59-A6C34878D82A}">
                    <a16:rowId xmlns:a16="http://schemas.microsoft.com/office/drawing/2014/main" val="717459173"/>
                  </a:ext>
                </a:extLst>
              </a:tr>
              <a:tr h="872796">
                <a:tc>
                  <a:txBody>
                    <a:bodyPr/>
                    <a:lstStyle/>
                    <a:p>
                      <a:r>
                        <a:rPr lang="en-US"/>
                        <a:t>Test 2</a:t>
                      </a:r>
                    </a:p>
                  </a:txBody>
                  <a:tcPr/>
                </a:tc>
                <a:tc>
                  <a:txBody>
                    <a:bodyPr/>
                    <a:lstStyle/>
                    <a:p>
                      <a:endParaRPr lang="en-US"/>
                    </a:p>
                  </a:txBody>
                  <a:tcPr/>
                </a:tc>
                <a:tc>
                  <a:txBody>
                    <a:bodyPr/>
                    <a:lstStyle/>
                    <a:p>
                      <a:r>
                        <a:rPr lang="en-US"/>
                        <a:t>1</a:t>
                      </a:r>
                    </a:p>
                  </a:txBody>
                  <a:tcPr/>
                </a:tc>
                <a:tc>
                  <a:txBody>
                    <a:bodyPr/>
                    <a:lstStyle/>
                    <a:p>
                      <a:r>
                        <a:rPr lang="en-US"/>
                        <a:t>1</a:t>
                      </a:r>
                    </a:p>
                  </a:txBody>
                  <a:tcPr/>
                </a:tc>
                <a:tc>
                  <a:txBody>
                    <a:bodyPr/>
                    <a:lstStyle/>
                    <a:p>
                      <a:endParaRPr lang="en-US"/>
                    </a:p>
                  </a:txBody>
                  <a:tcPr/>
                </a:tc>
                <a:tc>
                  <a:txBody>
                    <a:bodyPr/>
                    <a:lstStyle/>
                    <a:p>
                      <a:pPr lvl="0">
                        <a:buNone/>
                      </a:pPr>
                      <a:endParaRPr lang="en-US"/>
                    </a:p>
                  </a:txBody>
                  <a:tcPr/>
                </a:tc>
                <a:extLst>
                  <a:ext uri="{0D108BD9-81ED-4DB2-BD59-A6C34878D82A}">
                    <a16:rowId xmlns:a16="http://schemas.microsoft.com/office/drawing/2014/main" val="2448590073"/>
                  </a:ext>
                </a:extLst>
              </a:tr>
              <a:tr h="872796">
                <a:tc>
                  <a:txBody>
                    <a:bodyPr/>
                    <a:lstStyle/>
                    <a:p>
                      <a:r>
                        <a:rPr lang="en-US"/>
                        <a:t>Test 3</a:t>
                      </a:r>
                    </a:p>
                  </a:txBody>
                  <a:tcPr/>
                </a:tc>
                <a:tc>
                  <a:txBody>
                    <a:bodyPr/>
                    <a:lstStyle/>
                    <a:p>
                      <a:r>
                        <a:rPr lang="en-US"/>
                        <a:t>1</a:t>
                      </a:r>
                    </a:p>
                  </a:txBody>
                  <a:tcPr/>
                </a:tc>
                <a:tc>
                  <a:txBody>
                    <a:bodyPr/>
                    <a:lstStyle/>
                    <a:p>
                      <a:r>
                        <a:rPr lang="en-US"/>
                        <a:t>1</a:t>
                      </a:r>
                    </a:p>
                  </a:txBody>
                  <a:tcPr/>
                </a:tc>
                <a:tc>
                  <a:txBody>
                    <a:bodyPr/>
                    <a:lstStyle/>
                    <a:p>
                      <a:endParaRPr lang="en-US"/>
                    </a:p>
                  </a:txBody>
                  <a:tcPr/>
                </a:tc>
                <a:tc>
                  <a:txBody>
                    <a:bodyPr/>
                    <a:lstStyle/>
                    <a:p>
                      <a:endParaRPr lang="en-US"/>
                    </a:p>
                  </a:txBody>
                  <a:tcPr/>
                </a:tc>
                <a:tc>
                  <a:txBody>
                    <a:bodyPr/>
                    <a:lstStyle/>
                    <a:p>
                      <a:pPr lvl="0">
                        <a:buNone/>
                      </a:pPr>
                      <a:endParaRPr lang="en-US"/>
                    </a:p>
                  </a:txBody>
                  <a:tcPr/>
                </a:tc>
                <a:extLst>
                  <a:ext uri="{0D108BD9-81ED-4DB2-BD59-A6C34878D82A}">
                    <a16:rowId xmlns:a16="http://schemas.microsoft.com/office/drawing/2014/main" val="489937105"/>
                  </a:ext>
                </a:extLst>
              </a:tr>
              <a:tr h="872796">
                <a:tc>
                  <a:txBody>
                    <a:bodyPr/>
                    <a:lstStyle/>
                    <a:p>
                      <a:r>
                        <a:rPr lang="en-US"/>
                        <a:t>Test 4</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endParaRPr lang="en-US"/>
                    </a:p>
                  </a:txBody>
                  <a:tcPr/>
                </a:tc>
                <a:tc>
                  <a:txBody>
                    <a:bodyPr/>
                    <a:lstStyle/>
                    <a:p>
                      <a:pPr lvl="0">
                        <a:buNone/>
                      </a:pPr>
                      <a:endParaRPr lang="en-US"/>
                    </a:p>
                  </a:txBody>
                  <a:tcPr/>
                </a:tc>
                <a:extLst>
                  <a:ext uri="{0D108BD9-81ED-4DB2-BD59-A6C34878D82A}">
                    <a16:rowId xmlns:a16="http://schemas.microsoft.com/office/drawing/2014/main" val="495015495"/>
                  </a:ext>
                </a:extLst>
              </a:tr>
            </a:tbl>
          </a:graphicData>
        </a:graphic>
      </p:graphicFrame>
    </p:spTree>
    <p:extLst>
      <p:ext uri="{BB962C8B-B14F-4D97-AF65-F5344CB8AC3E}">
        <p14:creationId xmlns:p14="http://schemas.microsoft.com/office/powerpoint/2010/main" val="104075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F3B-A6A7-445D-A8BE-A11678991DBB}"/>
              </a:ext>
            </a:extLst>
          </p:cNvPr>
          <p:cNvSpPr>
            <a:spLocks noGrp="1"/>
          </p:cNvSpPr>
          <p:nvPr>
            <p:ph type="title"/>
          </p:nvPr>
        </p:nvSpPr>
        <p:spPr/>
        <p:txBody>
          <a:bodyPr/>
          <a:lstStyle/>
          <a:p>
            <a:r>
              <a:rPr lang="en-US">
                <a:solidFill>
                  <a:srgbClr val="EF4D47"/>
                </a:solidFill>
                <a:latin typeface="Consolas"/>
                <a:cs typeface="Calibri Light"/>
              </a:rPr>
              <a:t>Switches</a:t>
            </a:r>
            <a:endParaRPr lang="en-US"/>
          </a:p>
        </p:txBody>
      </p:sp>
      <p:pic>
        <p:nvPicPr>
          <p:cNvPr id="6" name="Picture 6" descr="A picture containing text&#10;&#10;Description automatically generated">
            <a:extLst>
              <a:ext uri="{FF2B5EF4-FFF2-40B4-BE49-F238E27FC236}">
                <a16:creationId xmlns:a16="http://schemas.microsoft.com/office/drawing/2014/main" id="{8BAF2AF8-B547-4D43-981C-9C017079855A}"/>
              </a:ext>
            </a:extLst>
          </p:cNvPr>
          <p:cNvPicPr>
            <a:picLocks noGrp="1" noChangeAspect="1"/>
          </p:cNvPicPr>
          <p:nvPr>
            <p:ph idx="1"/>
          </p:nvPr>
        </p:nvPicPr>
        <p:blipFill>
          <a:blip r:embed="rId2"/>
          <a:stretch>
            <a:fillRect/>
          </a:stretch>
        </p:blipFill>
        <p:spPr>
          <a:xfrm>
            <a:off x="3319515" y="1438018"/>
            <a:ext cx="5555555" cy="5051314"/>
          </a:xfrm>
        </p:spPr>
      </p:pic>
    </p:spTree>
    <p:extLst>
      <p:ext uri="{BB962C8B-B14F-4D97-AF65-F5344CB8AC3E}">
        <p14:creationId xmlns:p14="http://schemas.microsoft.com/office/powerpoint/2010/main" val="273422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F3B-A6A7-445D-A8BE-A11678991DBB}"/>
              </a:ext>
            </a:extLst>
          </p:cNvPr>
          <p:cNvSpPr>
            <a:spLocks noGrp="1"/>
          </p:cNvSpPr>
          <p:nvPr>
            <p:ph type="title"/>
          </p:nvPr>
        </p:nvSpPr>
        <p:spPr/>
        <p:txBody>
          <a:bodyPr/>
          <a:lstStyle/>
          <a:p>
            <a:r>
              <a:rPr lang="en-US" err="1">
                <a:solidFill>
                  <a:srgbClr val="EF4D47"/>
                </a:solidFill>
                <a:latin typeface="Consolas"/>
                <a:cs typeface="Calibri Light"/>
              </a:rPr>
              <a:t>Tinkercad</a:t>
            </a:r>
            <a:endParaRPr lang="en-US" err="1"/>
          </a:p>
        </p:txBody>
      </p:sp>
      <p:pic>
        <p:nvPicPr>
          <p:cNvPr id="5" name="Picture 6" descr="A picture containing text, sign, clipart&#10;&#10;Description automatically generated">
            <a:extLst>
              <a:ext uri="{FF2B5EF4-FFF2-40B4-BE49-F238E27FC236}">
                <a16:creationId xmlns:a16="http://schemas.microsoft.com/office/drawing/2014/main" id="{4A182DCA-BAE0-4B8B-AF4A-88C2D23479EB}"/>
              </a:ext>
            </a:extLst>
          </p:cNvPr>
          <p:cNvPicPr>
            <a:picLocks noGrp="1" noChangeAspect="1"/>
          </p:cNvPicPr>
          <p:nvPr>
            <p:ph idx="1"/>
          </p:nvPr>
        </p:nvPicPr>
        <p:blipFill>
          <a:blip r:embed="rId2"/>
          <a:stretch>
            <a:fillRect/>
          </a:stretch>
        </p:blipFill>
        <p:spPr>
          <a:xfrm>
            <a:off x="4692653" y="2459147"/>
            <a:ext cx="2806692" cy="2477350"/>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72DF905-A3C5-EA44-9E6D-3C2192597FCE}"/>
                  </a:ext>
                </a:extLst>
              </p14:cNvPr>
              <p14:cNvContentPartPr/>
              <p14:nvPr/>
            </p14:nvContentPartPr>
            <p14:xfrm>
              <a:off x="5054143" y="2404956"/>
              <a:ext cx="360" cy="2753280"/>
            </p14:xfrm>
          </p:contentPart>
        </mc:Choice>
        <mc:Fallback xmlns="">
          <p:pic>
            <p:nvPicPr>
              <p:cNvPr id="8" name="Ink 7">
                <a:extLst>
                  <a:ext uri="{FF2B5EF4-FFF2-40B4-BE49-F238E27FC236}">
                    <a16:creationId xmlns:a16="http://schemas.microsoft.com/office/drawing/2014/main" id="{772DF905-A3C5-EA44-9E6D-3C2192597FCE}"/>
                  </a:ext>
                </a:extLst>
              </p:cNvPr>
              <p:cNvPicPr/>
              <p:nvPr/>
            </p:nvPicPr>
            <p:blipFill>
              <a:blip r:embed="rId4"/>
              <a:stretch>
                <a:fillRect/>
              </a:stretch>
            </p:blipFill>
            <p:spPr>
              <a:xfrm>
                <a:off x="5045143" y="2395957"/>
                <a:ext cx="18000" cy="27709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982DC58-32F7-084E-BA58-3390EEC1FE0A}"/>
                  </a:ext>
                </a:extLst>
              </p14:cNvPr>
              <p14:cNvContentPartPr/>
              <p14:nvPr/>
            </p14:nvContentPartPr>
            <p14:xfrm>
              <a:off x="4995463" y="2370756"/>
              <a:ext cx="641520" cy="360"/>
            </p14:xfrm>
          </p:contentPart>
        </mc:Choice>
        <mc:Fallback xmlns="">
          <p:pic>
            <p:nvPicPr>
              <p:cNvPr id="10" name="Ink 9">
                <a:extLst>
                  <a:ext uri="{FF2B5EF4-FFF2-40B4-BE49-F238E27FC236}">
                    <a16:creationId xmlns:a16="http://schemas.microsoft.com/office/drawing/2014/main" id="{9982DC58-32F7-084E-BA58-3390EEC1FE0A}"/>
                  </a:ext>
                </a:extLst>
              </p:cNvPr>
              <p:cNvPicPr/>
              <p:nvPr/>
            </p:nvPicPr>
            <p:blipFill>
              <a:blip r:embed="rId6"/>
              <a:stretch>
                <a:fillRect/>
              </a:stretch>
            </p:blipFill>
            <p:spPr>
              <a:xfrm>
                <a:off x="4986463" y="2361756"/>
                <a:ext cx="65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7E08D373-5657-074A-9FF8-906C640120A9}"/>
                  </a:ext>
                </a:extLst>
              </p14:cNvPr>
              <p14:cNvContentPartPr/>
              <p14:nvPr/>
            </p14:nvContentPartPr>
            <p14:xfrm>
              <a:off x="5619703" y="2391636"/>
              <a:ext cx="360" cy="2710080"/>
            </p14:xfrm>
          </p:contentPart>
        </mc:Choice>
        <mc:Fallback xmlns="">
          <p:pic>
            <p:nvPicPr>
              <p:cNvPr id="13" name="Ink 12">
                <a:extLst>
                  <a:ext uri="{FF2B5EF4-FFF2-40B4-BE49-F238E27FC236}">
                    <a16:creationId xmlns:a16="http://schemas.microsoft.com/office/drawing/2014/main" id="{7E08D373-5657-074A-9FF8-906C640120A9}"/>
                  </a:ext>
                </a:extLst>
              </p:cNvPr>
              <p:cNvPicPr/>
              <p:nvPr/>
            </p:nvPicPr>
            <p:blipFill>
              <a:blip r:embed="rId8"/>
              <a:stretch>
                <a:fillRect/>
              </a:stretch>
            </p:blipFill>
            <p:spPr>
              <a:xfrm>
                <a:off x="5610703" y="2382636"/>
                <a:ext cx="18000" cy="27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6A59F4B-30B3-8C42-BB79-9136F35732C3}"/>
                  </a:ext>
                </a:extLst>
              </p14:cNvPr>
              <p14:cNvContentPartPr/>
              <p14:nvPr/>
            </p14:nvContentPartPr>
            <p14:xfrm>
              <a:off x="5045863" y="5131596"/>
              <a:ext cx="604080" cy="360"/>
            </p14:xfrm>
          </p:contentPart>
        </mc:Choice>
        <mc:Fallback xmlns="">
          <p:pic>
            <p:nvPicPr>
              <p:cNvPr id="16" name="Ink 15">
                <a:extLst>
                  <a:ext uri="{FF2B5EF4-FFF2-40B4-BE49-F238E27FC236}">
                    <a16:creationId xmlns:a16="http://schemas.microsoft.com/office/drawing/2014/main" id="{16A59F4B-30B3-8C42-BB79-9136F35732C3}"/>
                  </a:ext>
                </a:extLst>
              </p:cNvPr>
              <p:cNvPicPr/>
              <p:nvPr/>
            </p:nvPicPr>
            <p:blipFill>
              <a:blip r:embed="rId10"/>
              <a:stretch>
                <a:fillRect/>
              </a:stretch>
            </p:blipFill>
            <p:spPr>
              <a:xfrm>
                <a:off x="5036858" y="5122596"/>
                <a:ext cx="621731"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9F8309CF-78AA-884D-97E1-EF5C4E8F4C58}"/>
                  </a:ext>
                </a:extLst>
              </p14:cNvPr>
              <p14:cNvContentPartPr/>
              <p14:nvPr/>
            </p14:nvContentPartPr>
            <p14:xfrm>
              <a:off x="4149463" y="5007036"/>
              <a:ext cx="1091520" cy="358560"/>
            </p14:xfrm>
          </p:contentPart>
        </mc:Choice>
        <mc:Fallback xmlns="">
          <p:pic>
            <p:nvPicPr>
              <p:cNvPr id="18" name="Ink 17">
                <a:extLst>
                  <a:ext uri="{FF2B5EF4-FFF2-40B4-BE49-F238E27FC236}">
                    <a16:creationId xmlns:a16="http://schemas.microsoft.com/office/drawing/2014/main" id="{9F8309CF-78AA-884D-97E1-EF5C4E8F4C58}"/>
                  </a:ext>
                </a:extLst>
              </p:cNvPr>
              <p:cNvPicPr/>
              <p:nvPr/>
            </p:nvPicPr>
            <p:blipFill>
              <a:blip r:embed="rId12"/>
              <a:stretch>
                <a:fillRect/>
              </a:stretch>
            </p:blipFill>
            <p:spPr>
              <a:xfrm>
                <a:off x="4133983" y="4991572"/>
                <a:ext cx="1122120" cy="389129"/>
              </a:xfrm>
              <a:prstGeom prst="rect">
                <a:avLst/>
              </a:prstGeom>
            </p:spPr>
          </p:pic>
        </mc:Fallback>
      </mc:AlternateContent>
      <p:grpSp>
        <p:nvGrpSpPr>
          <p:cNvPr id="34" name="Group 33">
            <a:extLst>
              <a:ext uri="{FF2B5EF4-FFF2-40B4-BE49-F238E27FC236}">
                <a16:creationId xmlns:a16="http://schemas.microsoft.com/office/drawing/2014/main" id="{F20222F1-AA0C-3344-B6D9-CD4630E0A379}"/>
              </a:ext>
            </a:extLst>
          </p:cNvPr>
          <p:cNvGrpSpPr/>
          <p:nvPr/>
        </p:nvGrpSpPr>
        <p:grpSpPr>
          <a:xfrm>
            <a:off x="1650703" y="4281276"/>
            <a:ext cx="2017440" cy="1002600"/>
            <a:chOff x="1650703" y="4281276"/>
            <a:chExt cx="2017440" cy="1002600"/>
          </a:xfrm>
        </p:grpSpPr>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C2592325-2262-B04A-A678-F112FE20783E}"/>
                    </a:ext>
                  </a:extLst>
                </p14:cNvPr>
                <p14:cNvContentPartPr/>
                <p14:nvPr/>
              </p14:nvContentPartPr>
              <p14:xfrm>
                <a:off x="1650703" y="5145276"/>
                <a:ext cx="75960" cy="75960"/>
              </p14:xfrm>
            </p:contentPart>
          </mc:Choice>
          <mc:Fallback xmlns="">
            <p:pic>
              <p:nvPicPr>
                <p:cNvPr id="22" name="Ink 21">
                  <a:extLst>
                    <a:ext uri="{FF2B5EF4-FFF2-40B4-BE49-F238E27FC236}">
                      <a16:creationId xmlns:a16="http://schemas.microsoft.com/office/drawing/2014/main" id="{C2592325-2262-B04A-A678-F112FE20783E}"/>
                    </a:ext>
                  </a:extLst>
                </p:cNvPr>
                <p:cNvPicPr/>
                <p:nvPr/>
              </p:nvPicPr>
              <p:blipFill>
                <a:blip r:embed="rId14"/>
                <a:stretch>
                  <a:fillRect/>
                </a:stretch>
              </p:blipFill>
              <p:spPr>
                <a:xfrm>
                  <a:off x="1635149" y="5129722"/>
                  <a:ext cx="106706"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D9C9E3A3-7548-F64F-9562-4AEA0EC2795D}"/>
                    </a:ext>
                  </a:extLst>
                </p14:cNvPr>
                <p14:cNvContentPartPr/>
                <p14:nvPr/>
              </p14:nvContentPartPr>
              <p14:xfrm>
                <a:off x="1719823" y="5189196"/>
                <a:ext cx="754920" cy="25560"/>
              </p14:xfrm>
            </p:contentPart>
          </mc:Choice>
          <mc:Fallback xmlns="">
            <p:pic>
              <p:nvPicPr>
                <p:cNvPr id="23" name="Ink 22">
                  <a:extLst>
                    <a:ext uri="{FF2B5EF4-FFF2-40B4-BE49-F238E27FC236}">
                      <a16:creationId xmlns:a16="http://schemas.microsoft.com/office/drawing/2014/main" id="{D9C9E3A3-7548-F64F-9562-4AEA0EC2795D}"/>
                    </a:ext>
                  </a:extLst>
                </p:cNvPr>
                <p:cNvPicPr/>
                <p:nvPr/>
              </p:nvPicPr>
              <p:blipFill>
                <a:blip r:embed="rId16"/>
                <a:stretch>
                  <a:fillRect/>
                </a:stretch>
              </p:blipFill>
              <p:spPr>
                <a:xfrm>
                  <a:off x="1704343" y="5173716"/>
                  <a:ext cx="785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395E190C-9167-FF4D-9184-DC2A497ED776}"/>
                    </a:ext>
                  </a:extLst>
                </p14:cNvPr>
                <p14:cNvContentPartPr/>
                <p14:nvPr/>
              </p14:nvContentPartPr>
              <p14:xfrm>
                <a:off x="2958583" y="5214396"/>
                <a:ext cx="709560" cy="69480"/>
              </p14:xfrm>
            </p:contentPart>
          </mc:Choice>
          <mc:Fallback xmlns="">
            <p:pic>
              <p:nvPicPr>
                <p:cNvPr id="25" name="Ink 24">
                  <a:extLst>
                    <a:ext uri="{FF2B5EF4-FFF2-40B4-BE49-F238E27FC236}">
                      <a16:creationId xmlns:a16="http://schemas.microsoft.com/office/drawing/2014/main" id="{395E190C-9167-FF4D-9184-DC2A497ED776}"/>
                    </a:ext>
                  </a:extLst>
                </p:cNvPr>
                <p:cNvPicPr/>
                <p:nvPr/>
              </p:nvPicPr>
              <p:blipFill>
                <a:blip r:embed="rId18"/>
                <a:stretch>
                  <a:fillRect/>
                </a:stretch>
              </p:blipFill>
              <p:spPr>
                <a:xfrm>
                  <a:off x="2943103" y="5198916"/>
                  <a:ext cx="740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1AE7CF7F-828B-5042-A7A8-DE401EB45CD0}"/>
                    </a:ext>
                  </a:extLst>
                </p14:cNvPr>
                <p14:cNvContentPartPr/>
                <p14:nvPr/>
              </p14:nvContentPartPr>
              <p14:xfrm>
                <a:off x="2461783" y="4956636"/>
                <a:ext cx="452160" cy="239400"/>
              </p14:xfrm>
            </p:contentPart>
          </mc:Choice>
          <mc:Fallback xmlns="">
            <p:pic>
              <p:nvPicPr>
                <p:cNvPr id="27" name="Ink 26">
                  <a:extLst>
                    <a:ext uri="{FF2B5EF4-FFF2-40B4-BE49-F238E27FC236}">
                      <a16:creationId xmlns:a16="http://schemas.microsoft.com/office/drawing/2014/main" id="{1AE7CF7F-828B-5042-A7A8-DE401EB45CD0}"/>
                    </a:ext>
                  </a:extLst>
                </p:cNvPr>
                <p:cNvPicPr/>
                <p:nvPr/>
              </p:nvPicPr>
              <p:blipFill>
                <a:blip r:embed="rId20"/>
                <a:stretch>
                  <a:fillRect/>
                </a:stretch>
              </p:blipFill>
              <p:spPr>
                <a:xfrm>
                  <a:off x="2446303" y="4941133"/>
                  <a:ext cx="482760"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BE95E4DC-41D7-5D42-B019-5DA1058D2AFE}"/>
                    </a:ext>
                  </a:extLst>
                </p14:cNvPr>
                <p14:cNvContentPartPr/>
                <p14:nvPr/>
              </p14:nvContentPartPr>
              <p14:xfrm>
                <a:off x="1757623" y="4397196"/>
                <a:ext cx="356040" cy="226080"/>
              </p14:xfrm>
            </p:contentPart>
          </mc:Choice>
          <mc:Fallback xmlns="">
            <p:pic>
              <p:nvPicPr>
                <p:cNvPr id="29" name="Ink 28">
                  <a:extLst>
                    <a:ext uri="{FF2B5EF4-FFF2-40B4-BE49-F238E27FC236}">
                      <a16:creationId xmlns:a16="http://schemas.microsoft.com/office/drawing/2014/main" id="{BE95E4DC-41D7-5D42-B019-5DA1058D2AFE}"/>
                    </a:ext>
                  </a:extLst>
                </p:cNvPr>
                <p:cNvPicPr/>
                <p:nvPr/>
              </p:nvPicPr>
              <p:blipFill>
                <a:blip r:embed="rId22"/>
                <a:stretch>
                  <a:fillRect/>
                </a:stretch>
              </p:blipFill>
              <p:spPr>
                <a:xfrm>
                  <a:off x="1742127" y="4381716"/>
                  <a:ext cx="386671"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1895089-E06E-9244-98B1-E4693775B126}"/>
                    </a:ext>
                  </a:extLst>
                </p14:cNvPr>
                <p14:cNvContentPartPr/>
                <p14:nvPr/>
              </p14:nvContentPartPr>
              <p14:xfrm>
                <a:off x="2141383" y="4403316"/>
                <a:ext cx="138600" cy="189000"/>
              </p14:xfrm>
            </p:contentPart>
          </mc:Choice>
          <mc:Fallback xmlns="">
            <p:pic>
              <p:nvPicPr>
                <p:cNvPr id="30" name="Ink 29">
                  <a:extLst>
                    <a:ext uri="{FF2B5EF4-FFF2-40B4-BE49-F238E27FC236}">
                      <a16:creationId xmlns:a16="http://schemas.microsoft.com/office/drawing/2014/main" id="{51895089-E06E-9244-98B1-E4693775B126}"/>
                    </a:ext>
                  </a:extLst>
                </p:cNvPr>
                <p:cNvPicPr/>
                <p:nvPr/>
              </p:nvPicPr>
              <p:blipFill>
                <a:blip r:embed="rId24"/>
                <a:stretch>
                  <a:fillRect/>
                </a:stretch>
              </p:blipFill>
              <p:spPr>
                <a:xfrm>
                  <a:off x="2125903" y="4387836"/>
                  <a:ext cx="169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6627F697-F154-7D4E-803E-0834A3C72212}"/>
                    </a:ext>
                  </a:extLst>
                </p14:cNvPr>
                <p14:cNvContentPartPr/>
                <p14:nvPr/>
              </p14:nvContentPartPr>
              <p14:xfrm>
                <a:off x="2241823" y="4416636"/>
                <a:ext cx="220320" cy="207000"/>
              </p14:xfrm>
            </p:contentPart>
          </mc:Choice>
          <mc:Fallback xmlns="">
            <p:pic>
              <p:nvPicPr>
                <p:cNvPr id="31" name="Ink 30">
                  <a:extLst>
                    <a:ext uri="{FF2B5EF4-FFF2-40B4-BE49-F238E27FC236}">
                      <a16:creationId xmlns:a16="http://schemas.microsoft.com/office/drawing/2014/main" id="{6627F697-F154-7D4E-803E-0834A3C72212}"/>
                    </a:ext>
                  </a:extLst>
                </p:cNvPr>
                <p:cNvPicPr/>
                <p:nvPr/>
              </p:nvPicPr>
              <p:blipFill>
                <a:blip r:embed="rId26"/>
                <a:stretch>
                  <a:fillRect/>
                </a:stretch>
              </p:blipFill>
              <p:spPr>
                <a:xfrm>
                  <a:off x="2226368" y="4401156"/>
                  <a:ext cx="25087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4690B214-F1EF-BE4C-8EFB-167940F04B18}"/>
                    </a:ext>
                  </a:extLst>
                </p14:cNvPr>
                <p14:cNvContentPartPr/>
                <p14:nvPr/>
              </p14:nvContentPartPr>
              <p14:xfrm>
                <a:off x="2461783" y="4281276"/>
                <a:ext cx="446760" cy="405000"/>
              </p14:xfrm>
            </p:contentPart>
          </mc:Choice>
          <mc:Fallback xmlns="">
            <p:pic>
              <p:nvPicPr>
                <p:cNvPr id="32" name="Ink 31">
                  <a:extLst>
                    <a:ext uri="{FF2B5EF4-FFF2-40B4-BE49-F238E27FC236}">
                      <a16:creationId xmlns:a16="http://schemas.microsoft.com/office/drawing/2014/main" id="{4690B214-F1EF-BE4C-8EFB-167940F04B18}"/>
                    </a:ext>
                  </a:extLst>
                </p:cNvPr>
                <p:cNvPicPr/>
                <p:nvPr/>
              </p:nvPicPr>
              <p:blipFill>
                <a:blip r:embed="rId28"/>
                <a:stretch>
                  <a:fillRect/>
                </a:stretch>
              </p:blipFill>
              <p:spPr>
                <a:xfrm>
                  <a:off x="2446303" y="4265796"/>
                  <a:ext cx="477360" cy="435600"/>
                </a:xfrm>
                <a:prstGeom prst="rect">
                  <a:avLst/>
                </a:prstGeom>
              </p:spPr>
            </p:pic>
          </mc:Fallback>
        </mc:AlternateContent>
      </p:grpSp>
      <p:grpSp>
        <p:nvGrpSpPr>
          <p:cNvPr id="58" name="Group 57">
            <a:extLst>
              <a:ext uri="{FF2B5EF4-FFF2-40B4-BE49-F238E27FC236}">
                <a16:creationId xmlns:a16="http://schemas.microsoft.com/office/drawing/2014/main" id="{D5A0D576-4468-DF46-BF0A-86BDCA57801C}"/>
              </a:ext>
            </a:extLst>
          </p:cNvPr>
          <p:cNvGrpSpPr/>
          <p:nvPr/>
        </p:nvGrpSpPr>
        <p:grpSpPr>
          <a:xfrm>
            <a:off x="1726303" y="3102636"/>
            <a:ext cx="3357720" cy="678960"/>
            <a:chOff x="1726303" y="3102636"/>
            <a:chExt cx="3357720" cy="678960"/>
          </a:xfrm>
        </p:grpSpPr>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A476DBA2-7395-9C4C-A4FE-BBA2F391C254}"/>
                    </a:ext>
                  </a:extLst>
                </p14:cNvPr>
                <p14:cNvContentPartPr/>
                <p14:nvPr/>
              </p14:nvContentPartPr>
              <p14:xfrm>
                <a:off x="4159543" y="3403956"/>
                <a:ext cx="924480" cy="195120"/>
              </p14:xfrm>
            </p:contentPart>
          </mc:Choice>
          <mc:Fallback xmlns="">
            <p:pic>
              <p:nvPicPr>
                <p:cNvPr id="35" name="Ink 34">
                  <a:extLst>
                    <a:ext uri="{FF2B5EF4-FFF2-40B4-BE49-F238E27FC236}">
                      <a16:creationId xmlns:a16="http://schemas.microsoft.com/office/drawing/2014/main" id="{A476DBA2-7395-9C4C-A4FE-BBA2F391C254}"/>
                    </a:ext>
                  </a:extLst>
                </p:cNvPr>
                <p:cNvPicPr/>
                <p:nvPr/>
              </p:nvPicPr>
              <p:blipFill>
                <a:blip r:embed="rId30"/>
                <a:stretch>
                  <a:fillRect/>
                </a:stretch>
              </p:blipFill>
              <p:spPr>
                <a:xfrm>
                  <a:off x="4144063" y="3388476"/>
                  <a:ext cx="955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F1FCE4DF-50E7-A34E-8F6E-9225A1BE5907}"/>
                    </a:ext>
                  </a:extLst>
                </p14:cNvPr>
                <p14:cNvContentPartPr/>
                <p14:nvPr/>
              </p14:nvContentPartPr>
              <p14:xfrm>
                <a:off x="2099983" y="3114516"/>
                <a:ext cx="249120" cy="252000"/>
              </p14:xfrm>
            </p:contentPart>
          </mc:Choice>
          <mc:Fallback xmlns="">
            <p:pic>
              <p:nvPicPr>
                <p:cNvPr id="36" name="Ink 35">
                  <a:extLst>
                    <a:ext uri="{FF2B5EF4-FFF2-40B4-BE49-F238E27FC236}">
                      <a16:creationId xmlns:a16="http://schemas.microsoft.com/office/drawing/2014/main" id="{F1FCE4DF-50E7-A34E-8F6E-9225A1BE5907}"/>
                    </a:ext>
                  </a:extLst>
                </p:cNvPr>
                <p:cNvPicPr/>
                <p:nvPr/>
              </p:nvPicPr>
              <p:blipFill>
                <a:blip r:embed="rId32"/>
                <a:stretch>
                  <a:fillRect/>
                </a:stretch>
              </p:blipFill>
              <p:spPr>
                <a:xfrm>
                  <a:off x="2084481" y="3099014"/>
                  <a:ext cx="279764"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Ink 36">
                  <a:extLst>
                    <a:ext uri="{FF2B5EF4-FFF2-40B4-BE49-F238E27FC236}">
                      <a16:creationId xmlns:a16="http://schemas.microsoft.com/office/drawing/2014/main" id="{530F9A21-90DE-F645-9494-A652E7736D59}"/>
                    </a:ext>
                  </a:extLst>
                </p14:cNvPr>
                <p14:cNvContentPartPr/>
                <p14:nvPr/>
              </p14:nvContentPartPr>
              <p14:xfrm>
                <a:off x="2631703" y="3102636"/>
                <a:ext cx="239400" cy="263880"/>
              </p14:xfrm>
            </p:contentPart>
          </mc:Choice>
          <mc:Fallback xmlns="">
            <p:pic>
              <p:nvPicPr>
                <p:cNvPr id="37" name="Ink 36">
                  <a:extLst>
                    <a:ext uri="{FF2B5EF4-FFF2-40B4-BE49-F238E27FC236}">
                      <a16:creationId xmlns:a16="http://schemas.microsoft.com/office/drawing/2014/main" id="{530F9A21-90DE-F645-9494-A652E7736D59}"/>
                    </a:ext>
                  </a:extLst>
                </p:cNvPr>
                <p:cNvPicPr/>
                <p:nvPr/>
              </p:nvPicPr>
              <p:blipFill>
                <a:blip r:embed="rId34"/>
                <a:stretch>
                  <a:fillRect/>
                </a:stretch>
              </p:blipFill>
              <p:spPr>
                <a:xfrm>
                  <a:off x="2616223" y="3087135"/>
                  <a:ext cx="270000" cy="29452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9D8D63CE-3492-464E-9D3F-3337222DB726}"/>
                    </a:ext>
                  </a:extLst>
                </p14:cNvPr>
                <p14:cNvContentPartPr/>
                <p14:nvPr/>
              </p14:nvContentPartPr>
              <p14:xfrm>
                <a:off x="3147223" y="3120996"/>
                <a:ext cx="244800" cy="232920"/>
              </p14:xfrm>
            </p:contentPart>
          </mc:Choice>
          <mc:Fallback xmlns="">
            <p:pic>
              <p:nvPicPr>
                <p:cNvPr id="38" name="Ink 37">
                  <a:extLst>
                    <a:ext uri="{FF2B5EF4-FFF2-40B4-BE49-F238E27FC236}">
                      <a16:creationId xmlns:a16="http://schemas.microsoft.com/office/drawing/2014/main" id="{9D8D63CE-3492-464E-9D3F-3337222DB726}"/>
                    </a:ext>
                  </a:extLst>
                </p:cNvPr>
                <p:cNvPicPr/>
                <p:nvPr/>
              </p:nvPicPr>
              <p:blipFill>
                <a:blip r:embed="rId36"/>
                <a:stretch>
                  <a:fillRect/>
                </a:stretch>
              </p:blipFill>
              <p:spPr>
                <a:xfrm>
                  <a:off x="3131743" y="3105516"/>
                  <a:ext cx="2754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10ABF2FB-4B98-BC49-95F9-C47FB371E8AD}"/>
                    </a:ext>
                  </a:extLst>
                </p14:cNvPr>
                <p14:cNvContentPartPr/>
                <p14:nvPr/>
              </p14:nvContentPartPr>
              <p14:xfrm>
                <a:off x="3546823" y="3139716"/>
                <a:ext cx="295920" cy="25560"/>
              </p14:xfrm>
            </p:contentPart>
          </mc:Choice>
          <mc:Fallback xmlns="">
            <p:pic>
              <p:nvPicPr>
                <p:cNvPr id="39" name="Ink 38">
                  <a:extLst>
                    <a:ext uri="{FF2B5EF4-FFF2-40B4-BE49-F238E27FC236}">
                      <a16:creationId xmlns:a16="http://schemas.microsoft.com/office/drawing/2014/main" id="{10ABF2FB-4B98-BC49-95F9-C47FB371E8AD}"/>
                    </a:ext>
                  </a:extLst>
                </p:cNvPr>
                <p:cNvPicPr/>
                <p:nvPr/>
              </p:nvPicPr>
              <p:blipFill>
                <a:blip r:embed="rId38"/>
                <a:stretch>
                  <a:fillRect/>
                </a:stretch>
              </p:blipFill>
              <p:spPr>
                <a:xfrm>
                  <a:off x="3531343" y="3124015"/>
                  <a:ext cx="32652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2D761D21-A054-AA46-A163-B1DE25CC75A4}"/>
                    </a:ext>
                  </a:extLst>
                </p14:cNvPr>
                <p14:cNvContentPartPr/>
                <p14:nvPr/>
              </p14:nvContentPartPr>
              <p14:xfrm>
                <a:off x="3725743" y="3190116"/>
                <a:ext cx="75960" cy="258120"/>
              </p14:xfrm>
            </p:contentPart>
          </mc:Choice>
          <mc:Fallback xmlns="">
            <p:pic>
              <p:nvPicPr>
                <p:cNvPr id="40" name="Ink 39">
                  <a:extLst>
                    <a:ext uri="{FF2B5EF4-FFF2-40B4-BE49-F238E27FC236}">
                      <a16:creationId xmlns:a16="http://schemas.microsoft.com/office/drawing/2014/main" id="{2D761D21-A054-AA46-A163-B1DE25CC75A4}"/>
                    </a:ext>
                  </a:extLst>
                </p:cNvPr>
                <p:cNvPicPr/>
                <p:nvPr/>
              </p:nvPicPr>
              <p:blipFill>
                <a:blip r:embed="rId40"/>
                <a:stretch>
                  <a:fillRect/>
                </a:stretch>
              </p:blipFill>
              <p:spPr>
                <a:xfrm>
                  <a:off x="3710263" y="3174636"/>
                  <a:ext cx="1065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AA03E50E-2903-4048-9199-EC9099EAB966}"/>
                    </a:ext>
                  </a:extLst>
                </p14:cNvPr>
                <p14:cNvContentPartPr/>
                <p14:nvPr/>
              </p14:nvContentPartPr>
              <p14:xfrm>
                <a:off x="1726303" y="3479196"/>
                <a:ext cx="112680" cy="132480"/>
              </p14:xfrm>
            </p:contentPart>
          </mc:Choice>
          <mc:Fallback xmlns="">
            <p:pic>
              <p:nvPicPr>
                <p:cNvPr id="42" name="Ink 41">
                  <a:extLst>
                    <a:ext uri="{FF2B5EF4-FFF2-40B4-BE49-F238E27FC236}">
                      <a16:creationId xmlns:a16="http://schemas.microsoft.com/office/drawing/2014/main" id="{AA03E50E-2903-4048-9199-EC9099EAB966}"/>
                    </a:ext>
                  </a:extLst>
                </p:cNvPr>
                <p:cNvPicPr/>
                <p:nvPr/>
              </p:nvPicPr>
              <p:blipFill>
                <a:blip r:embed="rId42"/>
                <a:stretch>
                  <a:fillRect/>
                </a:stretch>
              </p:blipFill>
              <p:spPr>
                <a:xfrm>
                  <a:off x="1710872" y="3463674"/>
                  <a:ext cx="143183"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B9D09F66-DB3E-764E-9B04-29D74780C8EC}"/>
                    </a:ext>
                  </a:extLst>
                </p14:cNvPr>
                <p14:cNvContentPartPr/>
                <p14:nvPr/>
              </p14:nvContentPartPr>
              <p14:xfrm>
                <a:off x="1871023" y="3504396"/>
                <a:ext cx="12960" cy="119880"/>
              </p14:xfrm>
            </p:contentPart>
          </mc:Choice>
          <mc:Fallback xmlns="">
            <p:pic>
              <p:nvPicPr>
                <p:cNvPr id="43" name="Ink 42">
                  <a:extLst>
                    <a:ext uri="{FF2B5EF4-FFF2-40B4-BE49-F238E27FC236}">
                      <a16:creationId xmlns:a16="http://schemas.microsoft.com/office/drawing/2014/main" id="{B9D09F66-DB3E-764E-9B04-29D74780C8EC}"/>
                    </a:ext>
                  </a:extLst>
                </p:cNvPr>
                <p:cNvPicPr/>
                <p:nvPr/>
              </p:nvPicPr>
              <p:blipFill>
                <a:blip r:embed="rId44"/>
                <a:stretch>
                  <a:fillRect/>
                </a:stretch>
              </p:blipFill>
              <p:spPr>
                <a:xfrm>
                  <a:off x="1855543" y="3488916"/>
                  <a:ext cx="43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D571ADF3-EC4F-654E-A2C0-10C081797C40}"/>
                    </a:ext>
                  </a:extLst>
                </p14:cNvPr>
                <p14:cNvContentPartPr/>
                <p14:nvPr/>
              </p14:nvContentPartPr>
              <p14:xfrm>
                <a:off x="1908463" y="3460476"/>
                <a:ext cx="6480" cy="19080"/>
              </p14:xfrm>
            </p:contentPart>
          </mc:Choice>
          <mc:Fallback xmlns="">
            <p:pic>
              <p:nvPicPr>
                <p:cNvPr id="44" name="Ink 43">
                  <a:extLst>
                    <a:ext uri="{FF2B5EF4-FFF2-40B4-BE49-F238E27FC236}">
                      <a16:creationId xmlns:a16="http://schemas.microsoft.com/office/drawing/2014/main" id="{D571ADF3-EC4F-654E-A2C0-10C081797C40}"/>
                    </a:ext>
                  </a:extLst>
                </p:cNvPr>
                <p:cNvPicPr/>
                <p:nvPr/>
              </p:nvPicPr>
              <p:blipFill>
                <a:blip r:embed="rId46"/>
                <a:stretch>
                  <a:fillRect/>
                </a:stretch>
              </p:blipFill>
              <p:spPr>
                <a:xfrm>
                  <a:off x="1892983" y="3445283"/>
                  <a:ext cx="370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B3A056FB-D523-4E4A-BEFB-B0AF80FA67FC}"/>
                    </a:ext>
                  </a:extLst>
                </p14:cNvPr>
                <p14:cNvContentPartPr/>
                <p14:nvPr/>
              </p14:nvContentPartPr>
              <p14:xfrm>
                <a:off x="1914943" y="3498636"/>
                <a:ext cx="163800" cy="200880"/>
              </p14:xfrm>
            </p:contentPart>
          </mc:Choice>
          <mc:Fallback xmlns="">
            <p:pic>
              <p:nvPicPr>
                <p:cNvPr id="45" name="Ink 44">
                  <a:extLst>
                    <a:ext uri="{FF2B5EF4-FFF2-40B4-BE49-F238E27FC236}">
                      <a16:creationId xmlns:a16="http://schemas.microsoft.com/office/drawing/2014/main" id="{B3A056FB-D523-4E4A-BEFB-B0AF80FA67FC}"/>
                    </a:ext>
                  </a:extLst>
                </p:cNvPr>
                <p:cNvPicPr/>
                <p:nvPr/>
              </p:nvPicPr>
              <p:blipFill>
                <a:blip r:embed="rId48"/>
                <a:stretch>
                  <a:fillRect/>
                </a:stretch>
              </p:blipFill>
              <p:spPr>
                <a:xfrm>
                  <a:off x="1899463" y="3483156"/>
                  <a:ext cx="194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99247BB0-5AEE-284C-8FB8-A4565D257213}"/>
                    </a:ext>
                  </a:extLst>
                </p14:cNvPr>
                <p14:cNvContentPartPr/>
                <p14:nvPr/>
              </p14:nvContentPartPr>
              <p14:xfrm>
                <a:off x="2128783" y="3441396"/>
                <a:ext cx="157680" cy="170280"/>
              </p14:xfrm>
            </p:contentPart>
          </mc:Choice>
          <mc:Fallback xmlns="">
            <p:pic>
              <p:nvPicPr>
                <p:cNvPr id="46" name="Ink 45">
                  <a:extLst>
                    <a:ext uri="{FF2B5EF4-FFF2-40B4-BE49-F238E27FC236}">
                      <a16:creationId xmlns:a16="http://schemas.microsoft.com/office/drawing/2014/main" id="{99247BB0-5AEE-284C-8FB8-A4565D257213}"/>
                    </a:ext>
                  </a:extLst>
                </p:cNvPr>
                <p:cNvPicPr/>
                <p:nvPr/>
              </p:nvPicPr>
              <p:blipFill>
                <a:blip r:embed="rId50"/>
                <a:stretch>
                  <a:fillRect/>
                </a:stretch>
              </p:blipFill>
              <p:spPr>
                <a:xfrm>
                  <a:off x="2113303" y="3425883"/>
                  <a:ext cx="1882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CABADA4C-8037-F14E-AEB5-9B34DDDF369D}"/>
                    </a:ext>
                  </a:extLst>
                </p14:cNvPr>
                <p14:cNvContentPartPr/>
                <p14:nvPr/>
              </p14:nvContentPartPr>
              <p14:xfrm>
                <a:off x="2556103" y="3479196"/>
                <a:ext cx="87120" cy="204480"/>
              </p14:xfrm>
            </p:contentPart>
          </mc:Choice>
          <mc:Fallback xmlns="">
            <p:pic>
              <p:nvPicPr>
                <p:cNvPr id="47" name="Ink 46">
                  <a:extLst>
                    <a:ext uri="{FF2B5EF4-FFF2-40B4-BE49-F238E27FC236}">
                      <a16:creationId xmlns:a16="http://schemas.microsoft.com/office/drawing/2014/main" id="{CABADA4C-8037-F14E-AEB5-9B34DDDF369D}"/>
                    </a:ext>
                  </a:extLst>
                </p:cNvPr>
                <p:cNvPicPr/>
                <p:nvPr/>
              </p:nvPicPr>
              <p:blipFill>
                <a:blip r:embed="rId52"/>
                <a:stretch>
                  <a:fillRect/>
                </a:stretch>
              </p:blipFill>
              <p:spPr>
                <a:xfrm>
                  <a:off x="2540559" y="3463689"/>
                  <a:ext cx="117847" cy="23513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4AA7D439-EF97-6C48-A782-7A3C4E9F5026}"/>
                    </a:ext>
                  </a:extLst>
                </p14:cNvPr>
                <p14:cNvContentPartPr/>
                <p14:nvPr/>
              </p14:nvContentPartPr>
              <p14:xfrm>
                <a:off x="2645743" y="3473076"/>
                <a:ext cx="61920" cy="113400"/>
              </p14:xfrm>
            </p:contentPart>
          </mc:Choice>
          <mc:Fallback xmlns="">
            <p:pic>
              <p:nvPicPr>
                <p:cNvPr id="48" name="Ink 47">
                  <a:extLst>
                    <a:ext uri="{FF2B5EF4-FFF2-40B4-BE49-F238E27FC236}">
                      <a16:creationId xmlns:a16="http://schemas.microsoft.com/office/drawing/2014/main" id="{4AA7D439-EF97-6C48-A782-7A3C4E9F5026}"/>
                    </a:ext>
                  </a:extLst>
                </p:cNvPr>
                <p:cNvPicPr/>
                <p:nvPr/>
              </p:nvPicPr>
              <p:blipFill>
                <a:blip r:embed="rId54"/>
                <a:stretch>
                  <a:fillRect/>
                </a:stretch>
              </p:blipFill>
              <p:spPr>
                <a:xfrm>
                  <a:off x="2630263" y="3457645"/>
                  <a:ext cx="9252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CAE3D3EF-89D4-C048-99D0-766180E1F775}"/>
                    </a:ext>
                  </a:extLst>
                </p14:cNvPr>
                <p14:cNvContentPartPr/>
                <p14:nvPr/>
              </p14:nvContentPartPr>
              <p14:xfrm>
                <a:off x="2738623" y="3428796"/>
                <a:ext cx="94680" cy="170280"/>
              </p14:xfrm>
            </p:contentPart>
          </mc:Choice>
          <mc:Fallback xmlns="">
            <p:pic>
              <p:nvPicPr>
                <p:cNvPr id="49" name="Ink 48">
                  <a:extLst>
                    <a:ext uri="{FF2B5EF4-FFF2-40B4-BE49-F238E27FC236}">
                      <a16:creationId xmlns:a16="http://schemas.microsoft.com/office/drawing/2014/main" id="{CAE3D3EF-89D4-C048-99D0-766180E1F775}"/>
                    </a:ext>
                  </a:extLst>
                </p:cNvPr>
                <p:cNvPicPr/>
                <p:nvPr/>
              </p:nvPicPr>
              <p:blipFill>
                <a:blip r:embed="rId56"/>
                <a:stretch>
                  <a:fillRect/>
                </a:stretch>
              </p:blipFill>
              <p:spPr>
                <a:xfrm>
                  <a:off x="2723143" y="3413283"/>
                  <a:ext cx="1252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37A7148C-FE60-4845-B6A9-33C22F75162D}"/>
                    </a:ext>
                  </a:extLst>
                </p14:cNvPr>
                <p14:cNvContentPartPr/>
                <p14:nvPr/>
              </p14:nvContentPartPr>
              <p14:xfrm>
                <a:off x="3065503" y="3535716"/>
                <a:ext cx="63360" cy="100800"/>
              </p14:xfrm>
            </p:contentPart>
          </mc:Choice>
          <mc:Fallback xmlns="">
            <p:pic>
              <p:nvPicPr>
                <p:cNvPr id="50" name="Ink 49">
                  <a:extLst>
                    <a:ext uri="{FF2B5EF4-FFF2-40B4-BE49-F238E27FC236}">
                      <a16:creationId xmlns:a16="http://schemas.microsoft.com/office/drawing/2014/main" id="{37A7148C-FE60-4845-B6A9-33C22F75162D}"/>
                    </a:ext>
                  </a:extLst>
                </p:cNvPr>
                <p:cNvPicPr/>
                <p:nvPr/>
              </p:nvPicPr>
              <p:blipFill>
                <a:blip r:embed="rId58"/>
                <a:stretch>
                  <a:fillRect/>
                </a:stretch>
              </p:blipFill>
              <p:spPr>
                <a:xfrm>
                  <a:off x="3050023" y="3520236"/>
                  <a:ext cx="93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4F6F706D-7654-5041-BC0F-C33778BB470B}"/>
                    </a:ext>
                  </a:extLst>
                </p14:cNvPr>
                <p14:cNvContentPartPr/>
                <p14:nvPr/>
              </p14:nvContentPartPr>
              <p14:xfrm>
                <a:off x="3147223" y="3560916"/>
                <a:ext cx="12960" cy="63360"/>
              </p14:xfrm>
            </p:contentPart>
          </mc:Choice>
          <mc:Fallback xmlns="">
            <p:pic>
              <p:nvPicPr>
                <p:cNvPr id="51" name="Ink 50">
                  <a:extLst>
                    <a:ext uri="{FF2B5EF4-FFF2-40B4-BE49-F238E27FC236}">
                      <a16:creationId xmlns:a16="http://schemas.microsoft.com/office/drawing/2014/main" id="{4F6F706D-7654-5041-BC0F-C33778BB470B}"/>
                    </a:ext>
                  </a:extLst>
                </p:cNvPr>
                <p:cNvPicPr/>
                <p:nvPr/>
              </p:nvPicPr>
              <p:blipFill>
                <a:blip r:embed="rId60"/>
                <a:stretch>
                  <a:fillRect/>
                </a:stretch>
              </p:blipFill>
              <p:spPr>
                <a:xfrm>
                  <a:off x="3131743" y="3545348"/>
                  <a:ext cx="435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Ink 51">
                  <a:extLst>
                    <a:ext uri="{FF2B5EF4-FFF2-40B4-BE49-F238E27FC236}">
                      <a16:creationId xmlns:a16="http://schemas.microsoft.com/office/drawing/2014/main" id="{629B3233-7422-B14D-9AFF-5851BB4BC578}"/>
                    </a:ext>
                  </a:extLst>
                </p14:cNvPr>
                <p14:cNvContentPartPr/>
                <p14:nvPr/>
              </p14:nvContentPartPr>
              <p14:xfrm>
                <a:off x="3197623" y="3498276"/>
                <a:ext cx="145080" cy="283320"/>
              </p14:xfrm>
            </p:contentPart>
          </mc:Choice>
          <mc:Fallback xmlns="">
            <p:pic>
              <p:nvPicPr>
                <p:cNvPr id="52" name="Ink 51">
                  <a:extLst>
                    <a:ext uri="{FF2B5EF4-FFF2-40B4-BE49-F238E27FC236}">
                      <a16:creationId xmlns:a16="http://schemas.microsoft.com/office/drawing/2014/main" id="{629B3233-7422-B14D-9AFF-5851BB4BC578}"/>
                    </a:ext>
                  </a:extLst>
                </p:cNvPr>
                <p:cNvPicPr/>
                <p:nvPr/>
              </p:nvPicPr>
              <p:blipFill>
                <a:blip r:embed="rId62"/>
                <a:stretch>
                  <a:fillRect/>
                </a:stretch>
              </p:blipFill>
              <p:spPr>
                <a:xfrm>
                  <a:off x="3182143" y="3482796"/>
                  <a:ext cx="1756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1793DAD0-A04E-D540-B5ED-F843F06569DB}"/>
                    </a:ext>
                  </a:extLst>
                </p14:cNvPr>
                <p14:cNvContentPartPr/>
                <p14:nvPr/>
              </p14:nvContentPartPr>
              <p14:xfrm>
                <a:off x="3385903" y="3498276"/>
                <a:ext cx="157680" cy="163800"/>
              </p14:xfrm>
            </p:contentPart>
          </mc:Choice>
          <mc:Fallback xmlns="">
            <p:pic>
              <p:nvPicPr>
                <p:cNvPr id="53" name="Ink 52">
                  <a:extLst>
                    <a:ext uri="{FF2B5EF4-FFF2-40B4-BE49-F238E27FC236}">
                      <a16:creationId xmlns:a16="http://schemas.microsoft.com/office/drawing/2014/main" id="{1793DAD0-A04E-D540-B5ED-F843F06569DB}"/>
                    </a:ext>
                  </a:extLst>
                </p:cNvPr>
                <p:cNvPicPr/>
                <p:nvPr/>
              </p:nvPicPr>
              <p:blipFill>
                <a:blip r:embed="rId64"/>
                <a:stretch>
                  <a:fillRect/>
                </a:stretch>
              </p:blipFill>
              <p:spPr>
                <a:xfrm>
                  <a:off x="3370423" y="3482796"/>
                  <a:ext cx="188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Ink 53">
                  <a:extLst>
                    <a:ext uri="{FF2B5EF4-FFF2-40B4-BE49-F238E27FC236}">
                      <a16:creationId xmlns:a16="http://schemas.microsoft.com/office/drawing/2014/main" id="{7D4D2037-870B-354A-B7F1-DDC8E2917DC5}"/>
                    </a:ext>
                  </a:extLst>
                </p14:cNvPr>
                <p14:cNvContentPartPr/>
                <p14:nvPr/>
              </p14:nvContentPartPr>
              <p14:xfrm>
                <a:off x="3662743" y="3573516"/>
                <a:ext cx="119880" cy="25560"/>
              </p14:xfrm>
            </p:contentPart>
          </mc:Choice>
          <mc:Fallback xmlns="">
            <p:pic>
              <p:nvPicPr>
                <p:cNvPr id="54" name="Ink 53">
                  <a:extLst>
                    <a:ext uri="{FF2B5EF4-FFF2-40B4-BE49-F238E27FC236}">
                      <a16:creationId xmlns:a16="http://schemas.microsoft.com/office/drawing/2014/main" id="{7D4D2037-870B-354A-B7F1-DDC8E2917DC5}"/>
                    </a:ext>
                  </a:extLst>
                </p:cNvPr>
                <p:cNvPicPr/>
                <p:nvPr/>
              </p:nvPicPr>
              <p:blipFill>
                <a:blip r:embed="rId66"/>
                <a:stretch>
                  <a:fillRect/>
                </a:stretch>
              </p:blipFill>
              <p:spPr>
                <a:xfrm>
                  <a:off x="3647263" y="3557815"/>
                  <a:ext cx="15048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Ink 54">
                  <a:extLst>
                    <a:ext uri="{FF2B5EF4-FFF2-40B4-BE49-F238E27FC236}">
                      <a16:creationId xmlns:a16="http://schemas.microsoft.com/office/drawing/2014/main" id="{FFCC8BCD-299C-FE44-A310-DBC862EDBC05}"/>
                    </a:ext>
                  </a:extLst>
                </p14:cNvPr>
                <p14:cNvContentPartPr/>
                <p14:nvPr/>
              </p14:nvContentPartPr>
              <p14:xfrm>
                <a:off x="3713143" y="3516996"/>
                <a:ext cx="12960" cy="176400"/>
              </p14:xfrm>
            </p:contentPart>
          </mc:Choice>
          <mc:Fallback xmlns="">
            <p:pic>
              <p:nvPicPr>
                <p:cNvPr id="55" name="Ink 54">
                  <a:extLst>
                    <a:ext uri="{FF2B5EF4-FFF2-40B4-BE49-F238E27FC236}">
                      <a16:creationId xmlns:a16="http://schemas.microsoft.com/office/drawing/2014/main" id="{FFCC8BCD-299C-FE44-A310-DBC862EDBC05}"/>
                    </a:ext>
                  </a:extLst>
                </p:cNvPr>
                <p:cNvPicPr/>
                <p:nvPr/>
              </p:nvPicPr>
              <p:blipFill>
                <a:blip r:embed="rId68"/>
                <a:stretch>
                  <a:fillRect/>
                </a:stretch>
              </p:blipFill>
              <p:spPr>
                <a:xfrm>
                  <a:off x="3697663" y="3501516"/>
                  <a:ext cx="43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C8BD3F25-A9EE-9144-B7C0-ADF6B3CE1E42}"/>
                    </a:ext>
                  </a:extLst>
                </p14:cNvPr>
                <p14:cNvContentPartPr/>
                <p14:nvPr/>
              </p14:nvContentPartPr>
              <p14:xfrm>
                <a:off x="3769663" y="3491796"/>
                <a:ext cx="170280" cy="176400"/>
              </p14:xfrm>
            </p:contentPart>
          </mc:Choice>
          <mc:Fallback xmlns="">
            <p:pic>
              <p:nvPicPr>
                <p:cNvPr id="56" name="Ink 55">
                  <a:extLst>
                    <a:ext uri="{FF2B5EF4-FFF2-40B4-BE49-F238E27FC236}">
                      <a16:creationId xmlns:a16="http://schemas.microsoft.com/office/drawing/2014/main" id="{C8BD3F25-A9EE-9144-B7C0-ADF6B3CE1E42}"/>
                    </a:ext>
                  </a:extLst>
                </p:cNvPr>
                <p:cNvPicPr/>
                <p:nvPr/>
              </p:nvPicPr>
              <p:blipFill>
                <a:blip r:embed="rId70"/>
                <a:stretch>
                  <a:fillRect/>
                </a:stretch>
              </p:blipFill>
              <p:spPr>
                <a:xfrm>
                  <a:off x="3754183" y="3476316"/>
                  <a:ext cx="200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Ink 56">
                  <a:extLst>
                    <a:ext uri="{FF2B5EF4-FFF2-40B4-BE49-F238E27FC236}">
                      <a16:creationId xmlns:a16="http://schemas.microsoft.com/office/drawing/2014/main" id="{D56430CD-017E-DD42-B6BA-EEB1AE2C645B}"/>
                    </a:ext>
                  </a:extLst>
                </p14:cNvPr>
                <p14:cNvContentPartPr/>
                <p14:nvPr/>
              </p14:nvContentPartPr>
              <p14:xfrm>
                <a:off x="3958303" y="3548316"/>
                <a:ext cx="119880" cy="107280"/>
              </p14:xfrm>
            </p:contentPart>
          </mc:Choice>
          <mc:Fallback xmlns="">
            <p:pic>
              <p:nvPicPr>
                <p:cNvPr id="57" name="Ink 56">
                  <a:extLst>
                    <a:ext uri="{FF2B5EF4-FFF2-40B4-BE49-F238E27FC236}">
                      <a16:creationId xmlns:a16="http://schemas.microsoft.com/office/drawing/2014/main" id="{D56430CD-017E-DD42-B6BA-EEB1AE2C645B}"/>
                    </a:ext>
                  </a:extLst>
                </p:cNvPr>
                <p:cNvPicPr/>
                <p:nvPr/>
              </p:nvPicPr>
              <p:blipFill>
                <a:blip r:embed="rId72"/>
                <a:stretch>
                  <a:fillRect/>
                </a:stretch>
              </p:blipFill>
              <p:spPr>
                <a:xfrm>
                  <a:off x="3942823" y="3532836"/>
                  <a:ext cx="150480" cy="137880"/>
                </a:xfrm>
                <a:prstGeom prst="rect">
                  <a:avLst/>
                </a:prstGeom>
              </p:spPr>
            </p:pic>
          </mc:Fallback>
        </mc:AlternateContent>
      </p:grpSp>
      <p:grpSp>
        <p:nvGrpSpPr>
          <p:cNvPr id="84" name="Group 83">
            <a:extLst>
              <a:ext uri="{FF2B5EF4-FFF2-40B4-BE49-F238E27FC236}">
                <a16:creationId xmlns:a16="http://schemas.microsoft.com/office/drawing/2014/main" id="{4D9F0E24-ABC4-CE4A-A375-89BB13200A35}"/>
              </a:ext>
            </a:extLst>
          </p:cNvPr>
          <p:cNvGrpSpPr/>
          <p:nvPr/>
        </p:nvGrpSpPr>
        <p:grpSpPr>
          <a:xfrm>
            <a:off x="8164183" y="3081036"/>
            <a:ext cx="1704240" cy="794880"/>
            <a:chOff x="8164183" y="3081036"/>
            <a:chExt cx="1704240" cy="794880"/>
          </a:xfrm>
        </p:grpSpPr>
        <mc:AlternateContent xmlns:mc="http://schemas.openxmlformats.org/markup-compatibility/2006" xmlns:p14="http://schemas.microsoft.com/office/powerpoint/2010/main">
          <mc:Choice Requires="p14">
            <p:contentPart p14:bwMode="auto" r:id="rId73">
              <p14:nvContentPartPr>
                <p14:cNvPr id="59" name="Ink 58">
                  <a:extLst>
                    <a:ext uri="{FF2B5EF4-FFF2-40B4-BE49-F238E27FC236}">
                      <a16:creationId xmlns:a16="http://schemas.microsoft.com/office/drawing/2014/main" id="{384F7806-2478-344A-B312-FFDC3E99E159}"/>
                    </a:ext>
                  </a:extLst>
                </p14:cNvPr>
                <p14:cNvContentPartPr/>
                <p14:nvPr/>
              </p14:nvContentPartPr>
              <p14:xfrm>
                <a:off x="8346703" y="3183636"/>
                <a:ext cx="38160" cy="302040"/>
              </p14:xfrm>
            </p:contentPart>
          </mc:Choice>
          <mc:Fallback xmlns="">
            <p:pic>
              <p:nvPicPr>
                <p:cNvPr id="59" name="Ink 58">
                  <a:extLst>
                    <a:ext uri="{FF2B5EF4-FFF2-40B4-BE49-F238E27FC236}">
                      <a16:creationId xmlns:a16="http://schemas.microsoft.com/office/drawing/2014/main" id="{384F7806-2478-344A-B312-FFDC3E99E159}"/>
                    </a:ext>
                  </a:extLst>
                </p:cNvPr>
                <p:cNvPicPr/>
                <p:nvPr/>
              </p:nvPicPr>
              <p:blipFill>
                <a:blip r:embed="rId74"/>
                <a:stretch>
                  <a:fillRect/>
                </a:stretch>
              </p:blipFill>
              <p:spPr>
                <a:xfrm>
                  <a:off x="8331223" y="3168156"/>
                  <a:ext cx="687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Ink 59">
                  <a:extLst>
                    <a:ext uri="{FF2B5EF4-FFF2-40B4-BE49-F238E27FC236}">
                      <a16:creationId xmlns:a16="http://schemas.microsoft.com/office/drawing/2014/main" id="{29E4EB7D-4CD6-6342-AA2C-A8FD03C25965}"/>
                    </a:ext>
                  </a:extLst>
                </p14:cNvPr>
                <p14:cNvContentPartPr/>
                <p14:nvPr/>
              </p14:nvContentPartPr>
              <p14:xfrm>
                <a:off x="8164183" y="3181116"/>
                <a:ext cx="324360" cy="172800"/>
              </p14:xfrm>
            </p:contentPart>
          </mc:Choice>
          <mc:Fallback xmlns="">
            <p:pic>
              <p:nvPicPr>
                <p:cNvPr id="60" name="Ink 59">
                  <a:extLst>
                    <a:ext uri="{FF2B5EF4-FFF2-40B4-BE49-F238E27FC236}">
                      <a16:creationId xmlns:a16="http://schemas.microsoft.com/office/drawing/2014/main" id="{29E4EB7D-4CD6-6342-AA2C-A8FD03C25965}"/>
                    </a:ext>
                  </a:extLst>
                </p:cNvPr>
                <p:cNvPicPr/>
                <p:nvPr/>
              </p:nvPicPr>
              <p:blipFill>
                <a:blip r:embed="rId76"/>
                <a:stretch>
                  <a:fillRect/>
                </a:stretch>
              </p:blipFill>
              <p:spPr>
                <a:xfrm>
                  <a:off x="8148703" y="3165636"/>
                  <a:ext cx="3549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1" name="Ink 60">
                  <a:extLst>
                    <a:ext uri="{FF2B5EF4-FFF2-40B4-BE49-F238E27FC236}">
                      <a16:creationId xmlns:a16="http://schemas.microsoft.com/office/drawing/2014/main" id="{F5960C6E-DEDD-064D-9431-1C9D040B1D66}"/>
                    </a:ext>
                  </a:extLst>
                </p14:cNvPr>
                <p14:cNvContentPartPr/>
                <p14:nvPr/>
              </p14:nvContentPartPr>
              <p14:xfrm>
                <a:off x="8726503" y="3315756"/>
                <a:ext cx="41400" cy="123480"/>
              </p14:xfrm>
            </p:contentPart>
          </mc:Choice>
          <mc:Fallback xmlns="">
            <p:pic>
              <p:nvPicPr>
                <p:cNvPr id="61" name="Ink 60">
                  <a:extLst>
                    <a:ext uri="{FF2B5EF4-FFF2-40B4-BE49-F238E27FC236}">
                      <a16:creationId xmlns:a16="http://schemas.microsoft.com/office/drawing/2014/main" id="{F5960C6E-DEDD-064D-9431-1C9D040B1D66}"/>
                    </a:ext>
                  </a:extLst>
                </p:cNvPr>
                <p:cNvPicPr/>
                <p:nvPr/>
              </p:nvPicPr>
              <p:blipFill>
                <a:blip r:embed="rId78"/>
                <a:stretch>
                  <a:fillRect/>
                </a:stretch>
              </p:blipFill>
              <p:spPr>
                <a:xfrm>
                  <a:off x="8711023" y="3300231"/>
                  <a:ext cx="72000" cy="15416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2" name="Ink 61">
                  <a:extLst>
                    <a:ext uri="{FF2B5EF4-FFF2-40B4-BE49-F238E27FC236}">
                      <a16:creationId xmlns:a16="http://schemas.microsoft.com/office/drawing/2014/main" id="{8A2B628D-A13F-F041-9FF3-F2573248537A}"/>
                    </a:ext>
                  </a:extLst>
                </p14:cNvPr>
                <p14:cNvContentPartPr/>
                <p14:nvPr/>
              </p14:nvContentPartPr>
              <p14:xfrm>
                <a:off x="8774023" y="3148716"/>
                <a:ext cx="258120" cy="286920"/>
              </p14:xfrm>
            </p:contentPart>
          </mc:Choice>
          <mc:Fallback xmlns="">
            <p:pic>
              <p:nvPicPr>
                <p:cNvPr id="62" name="Ink 61">
                  <a:extLst>
                    <a:ext uri="{FF2B5EF4-FFF2-40B4-BE49-F238E27FC236}">
                      <a16:creationId xmlns:a16="http://schemas.microsoft.com/office/drawing/2014/main" id="{8A2B628D-A13F-F041-9FF3-F2573248537A}"/>
                    </a:ext>
                  </a:extLst>
                </p:cNvPr>
                <p:cNvPicPr/>
                <p:nvPr/>
              </p:nvPicPr>
              <p:blipFill>
                <a:blip r:embed="rId80"/>
                <a:stretch>
                  <a:fillRect/>
                </a:stretch>
              </p:blipFill>
              <p:spPr>
                <a:xfrm>
                  <a:off x="8758543" y="3133217"/>
                  <a:ext cx="288720" cy="31755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3" name="Ink 62">
                  <a:extLst>
                    <a:ext uri="{FF2B5EF4-FFF2-40B4-BE49-F238E27FC236}">
                      <a16:creationId xmlns:a16="http://schemas.microsoft.com/office/drawing/2014/main" id="{802CB3C5-5C8E-A848-BD57-1F15E9FBEDC4}"/>
                    </a:ext>
                  </a:extLst>
                </p14:cNvPr>
                <p14:cNvContentPartPr/>
                <p14:nvPr/>
              </p14:nvContentPartPr>
              <p14:xfrm>
                <a:off x="9038263" y="3279396"/>
                <a:ext cx="25560" cy="93240"/>
              </p14:xfrm>
            </p:contentPart>
          </mc:Choice>
          <mc:Fallback xmlns="">
            <p:pic>
              <p:nvPicPr>
                <p:cNvPr id="63" name="Ink 62">
                  <a:extLst>
                    <a:ext uri="{FF2B5EF4-FFF2-40B4-BE49-F238E27FC236}">
                      <a16:creationId xmlns:a16="http://schemas.microsoft.com/office/drawing/2014/main" id="{802CB3C5-5C8E-A848-BD57-1F15E9FBEDC4}"/>
                    </a:ext>
                  </a:extLst>
                </p:cNvPr>
                <p:cNvPicPr/>
                <p:nvPr/>
              </p:nvPicPr>
              <p:blipFill>
                <a:blip r:embed="rId82"/>
                <a:stretch>
                  <a:fillRect/>
                </a:stretch>
              </p:blipFill>
              <p:spPr>
                <a:xfrm>
                  <a:off x="9022783" y="3263916"/>
                  <a:ext cx="56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4" name="Ink 63">
                  <a:extLst>
                    <a:ext uri="{FF2B5EF4-FFF2-40B4-BE49-F238E27FC236}">
                      <a16:creationId xmlns:a16="http://schemas.microsoft.com/office/drawing/2014/main" id="{74F7A880-D417-9740-9803-29F7D0CAB90F}"/>
                    </a:ext>
                  </a:extLst>
                </p14:cNvPr>
                <p14:cNvContentPartPr/>
                <p14:nvPr/>
              </p14:nvContentPartPr>
              <p14:xfrm>
                <a:off x="9053743" y="3215316"/>
                <a:ext cx="16560" cy="25560"/>
              </p14:xfrm>
            </p:contentPart>
          </mc:Choice>
          <mc:Fallback xmlns="">
            <p:pic>
              <p:nvPicPr>
                <p:cNvPr id="64" name="Ink 63">
                  <a:extLst>
                    <a:ext uri="{FF2B5EF4-FFF2-40B4-BE49-F238E27FC236}">
                      <a16:creationId xmlns:a16="http://schemas.microsoft.com/office/drawing/2014/main" id="{74F7A880-D417-9740-9803-29F7D0CAB90F}"/>
                    </a:ext>
                  </a:extLst>
                </p:cNvPr>
                <p:cNvPicPr/>
                <p:nvPr/>
              </p:nvPicPr>
              <p:blipFill>
                <a:blip r:embed="rId84"/>
                <a:stretch>
                  <a:fillRect/>
                </a:stretch>
              </p:blipFill>
              <p:spPr>
                <a:xfrm>
                  <a:off x="9038263" y="3199836"/>
                  <a:ext cx="47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5" name="Ink 64">
                  <a:extLst>
                    <a:ext uri="{FF2B5EF4-FFF2-40B4-BE49-F238E27FC236}">
                      <a16:creationId xmlns:a16="http://schemas.microsoft.com/office/drawing/2014/main" id="{8BA384F8-7795-B145-9242-F66B8F7A7B3C}"/>
                    </a:ext>
                  </a:extLst>
                </p14:cNvPr>
                <p14:cNvContentPartPr/>
                <p14:nvPr/>
              </p14:nvContentPartPr>
              <p14:xfrm>
                <a:off x="9138703" y="3259236"/>
                <a:ext cx="157680" cy="163080"/>
              </p14:xfrm>
            </p:contentPart>
          </mc:Choice>
          <mc:Fallback xmlns="">
            <p:pic>
              <p:nvPicPr>
                <p:cNvPr id="65" name="Ink 64">
                  <a:extLst>
                    <a:ext uri="{FF2B5EF4-FFF2-40B4-BE49-F238E27FC236}">
                      <a16:creationId xmlns:a16="http://schemas.microsoft.com/office/drawing/2014/main" id="{8BA384F8-7795-B145-9242-F66B8F7A7B3C}"/>
                    </a:ext>
                  </a:extLst>
                </p:cNvPr>
                <p:cNvPicPr/>
                <p:nvPr/>
              </p:nvPicPr>
              <p:blipFill>
                <a:blip r:embed="rId86"/>
                <a:stretch>
                  <a:fillRect/>
                </a:stretch>
              </p:blipFill>
              <p:spPr>
                <a:xfrm>
                  <a:off x="9123188" y="3243790"/>
                  <a:ext cx="188350" cy="193613"/>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6" name="Ink 65">
                  <a:extLst>
                    <a:ext uri="{FF2B5EF4-FFF2-40B4-BE49-F238E27FC236}">
                      <a16:creationId xmlns:a16="http://schemas.microsoft.com/office/drawing/2014/main" id="{7D18F398-1FAD-B947-A342-F79DFDB74637}"/>
                    </a:ext>
                  </a:extLst>
                </p14:cNvPr>
                <p14:cNvContentPartPr/>
                <p14:nvPr/>
              </p14:nvContentPartPr>
              <p14:xfrm>
                <a:off x="9302143" y="3190836"/>
                <a:ext cx="25560" cy="30960"/>
              </p14:xfrm>
            </p:contentPart>
          </mc:Choice>
          <mc:Fallback xmlns="">
            <p:pic>
              <p:nvPicPr>
                <p:cNvPr id="66" name="Ink 65">
                  <a:extLst>
                    <a:ext uri="{FF2B5EF4-FFF2-40B4-BE49-F238E27FC236}">
                      <a16:creationId xmlns:a16="http://schemas.microsoft.com/office/drawing/2014/main" id="{7D18F398-1FAD-B947-A342-F79DFDB74637}"/>
                    </a:ext>
                  </a:extLst>
                </p:cNvPr>
                <p:cNvPicPr/>
                <p:nvPr/>
              </p:nvPicPr>
              <p:blipFill>
                <a:blip r:embed="rId88"/>
                <a:stretch>
                  <a:fillRect/>
                </a:stretch>
              </p:blipFill>
              <p:spPr>
                <a:xfrm>
                  <a:off x="9286663" y="3175534"/>
                  <a:ext cx="56160" cy="6120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7" name="Ink 66">
                  <a:extLst>
                    <a:ext uri="{FF2B5EF4-FFF2-40B4-BE49-F238E27FC236}">
                      <a16:creationId xmlns:a16="http://schemas.microsoft.com/office/drawing/2014/main" id="{3D20C6CA-DF36-474B-98C6-ADF13DADB0CA}"/>
                    </a:ext>
                  </a:extLst>
                </p14:cNvPr>
                <p14:cNvContentPartPr/>
                <p14:nvPr/>
              </p14:nvContentPartPr>
              <p14:xfrm>
                <a:off x="9333823" y="3083916"/>
                <a:ext cx="346320" cy="326520"/>
              </p14:xfrm>
            </p:contentPart>
          </mc:Choice>
          <mc:Fallback xmlns="">
            <p:pic>
              <p:nvPicPr>
                <p:cNvPr id="67" name="Ink 66">
                  <a:extLst>
                    <a:ext uri="{FF2B5EF4-FFF2-40B4-BE49-F238E27FC236}">
                      <a16:creationId xmlns:a16="http://schemas.microsoft.com/office/drawing/2014/main" id="{3D20C6CA-DF36-474B-98C6-ADF13DADB0CA}"/>
                    </a:ext>
                  </a:extLst>
                </p:cNvPr>
                <p:cNvPicPr/>
                <p:nvPr/>
              </p:nvPicPr>
              <p:blipFill>
                <a:blip r:embed="rId90"/>
                <a:stretch>
                  <a:fillRect/>
                </a:stretch>
              </p:blipFill>
              <p:spPr>
                <a:xfrm>
                  <a:off x="9318343" y="3068453"/>
                  <a:ext cx="376920" cy="35708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8" name="Ink 67">
                  <a:extLst>
                    <a:ext uri="{FF2B5EF4-FFF2-40B4-BE49-F238E27FC236}">
                      <a16:creationId xmlns:a16="http://schemas.microsoft.com/office/drawing/2014/main" id="{CA5BE97F-4C4E-1446-9A88-454C0C910A3B}"/>
                    </a:ext>
                  </a:extLst>
                </p14:cNvPr>
                <p14:cNvContentPartPr/>
                <p14:nvPr/>
              </p14:nvContentPartPr>
              <p14:xfrm>
                <a:off x="9673303" y="3081036"/>
                <a:ext cx="195120" cy="335520"/>
              </p14:xfrm>
            </p:contentPart>
          </mc:Choice>
          <mc:Fallback xmlns="">
            <p:pic>
              <p:nvPicPr>
                <p:cNvPr id="68" name="Ink 67">
                  <a:extLst>
                    <a:ext uri="{FF2B5EF4-FFF2-40B4-BE49-F238E27FC236}">
                      <a16:creationId xmlns:a16="http://schemas.microsoft.com/office/drawing/2014/main" id="{CA5BE97F-4C4E-1446-9A88-454C0C910A3B}"/>
                    </a:ext>
                  </a:extLst>
                </p:cNvPr>
                <p:cNvPicPr/>
                <p:nvPr/>
              </p:nvPicPr>
              <p:blipFill>
                <a:blip r:embed="rId92"/>
                <a:stretch>
                  <a:fillRect/>
                </a:stretch>
              </p:blipFill>
              <p:spPr>
                <a:xfrm>
                  <a:off x="9657852" y="3065556"/>
                  <a:ext cx="225664"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4EE3EFA6-1850-5F41-9987-15328B7A1576}"/>
                    </a:ext>
                  </a:extLst>
                </p14:cNvPr>
                <p14:cNvContentPartPr/>
                <p14:nvPr/>
              </p14:nvContentPartPr>
              <p14:xfrm>
                <a:off x="8271103" y="3674316"/>
                <a:ext cx="170280" cy="195120"/>
              </p14:xfrm>
            </p:contentPart>
          </mc:Choice>
          <mc:Fallback xmlns="">
            <p:pic>
              <p:nvPicPr>
                <p:cNvPr id="69" name="Ink 68">
                  <a:extLst>
                    <a:ext uri="{FF2B5EF4-FFF2-40B4-BE49-F238E27FC236}">
                      <a16:creationId xmlns:a16="http://schemas.microsoft.com/office/drawing/2014/main" id="{4EE3EFA6-1850-5F41-9987-15328B7A1576}"/>
                    </a:ext>
                  </a:extLst>
                </p:cNvPr>
                <p:cNvPicPr/>
                <p:nvPr/>
              </p:nvPicPr>
              <p:blipFill>
                <a:blip r:embed="rId94"/>
                <a:stretch>
                  <a:fillRect/>
                </a:stretch>
              </p:blipFill>
              <p:spPr>
                <a:xfrm>
                  <a:off x="8255590" y="3658836"/>
                  <a:ext cx="20094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0" name="Ink 69">
                  <a:extLst>
                    <a:ext uri="{FF2B5EF4-FFF2-40B4-BE49-F238E27FC236}">
                      <a16:creationId xmlns:a16="http://schemas.microsoft.com/office/drawing/2014/main" id="{5058A331-CEA2-8948-A894-A06918CD5C34}"/>
                    </a:ext>
                  </a:extLst>
                </p14:cNvPr>
                <p14:cNvContentPartPr/>
                <p14:nvPr/>
              </p14:nvContentPartPr>
              <p14:xfrm>
                <a:off x="8466223" y="3705636"/>
                <a:ext cx="214200" cy="170280"/>
              </p14:xfrm>
            </p:contentPart>
          </mc:Choice>
          <mc:Fallback xmlns="">
            <p:pic>
              <p:nvPicPr>
                <p:cNvPr id="70" name="Ink 69">
                  <a:extLst>
                    <a:ext uri="{FF2B5EF4-FFF2-40B4-BE49-F238E27FC236}">
                      <a16:creationId xmlns:a16="http://schemas.microsoft.com/office/drawing/2014/main" id="{5058A331-CEA2-8948-A894-A06918CD5C34}"/>
                    </a:ext>
                  </a:extLst>
                </p:cNvPr>
                <p:cNvPicPr/>
                <p:nvPr/>
              </p:nvPicPr>
              <p:blipFill>
                <a:blip r:embed="rId96"/>
                <a:stretch>
                  <a:fillRect/>
                </a:stretch>
              </p:blipFill>
              <p:spPr>
                <a:xfrm>
                  <a:off x="8450743" y="3690156"/>
                  <a:ext cx="244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1" name="Ink 70">
                  <a:extLst>
                    <a:ext uri="{FF2B5EF4-FFF2-40B4-BE49-F238E27FC236}">
                      <a16:creationId xmlns:a16="http://schemas.microsoft.com/office/drawing/2014/main" id="{94018B3B-BD15-FD40-9FBB-FC63E52101E6}"/>
                    </a:ext>
                  </a:extLst>
                </p14:cNvPr>
                <p14:cNvContentPartPr/>
                <p14:nvPr/>
              </p14:nvContentPartPr>
              <p14:xfrm>
                <a:off x="8692303" y="3636516"/>
                <a:ext cx="6480" cy="12960"/>
              </p14:xfrm>
            </p:contentPart>
          </mc:Choice>
          <mc:Fallback xmlns="">
            <p:pic>
              <p:nvPicPr>
                <p:cNvPr id="71" name="Ink 70">
                  <a:extLst>
                    <a:ext uri="{FF2B5EF4-FFF2-40B4-BE49-F238E27FC236}">
                      <a16:creationId xmlns:a16="http://schemas.microsoft.com/office/drawing/2014/main" id="{94018B3B-BD15-FD40-9FBB-FC63E52101E6}"/>
                    </a:ext>
                  </a:extLst>
                </p:cNvPr>
                <p:cNvPicPr/>
                <p:nvPr/>
              </p:nvPicPr>
              <p:blipFill>
                <a:blip r:embed="rId98"/>
                <a:stretch>
                  <a:fillRect/>
                </a:stretch>
              </p:blipFill>
              <p:spPr>
                <a:xfrm>
                  <a:off x="8676823" y="3621036"/>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Ink 71">
                  <a:extLst>
                    <a:ext uri="{FF2B5EF4-FFF2-40B4-BE49-F238E27FC236}">
                      <a16:creationId xmlns:a16="http://schemas.microsoft.com/office/drawing/2014/main" id="{F568002D-217B-2945-8B8D-615DEB6EBD23}"/>
                    </a:ext>
                  </a:extLst>
                </p14:cNvPr>
                <p14:cNvContentPartPr/>
                <p14:nvPr/>
              </p14:nvContentPartPr>
              <p14:xfrm>
                <a:off x="8698783" y="3705636"/>
                <a:ext cx="138600" cy="38160"/>
              </p14:xfrm>
            </p:contentPart>
          </mc:Choice>
          <mc:Fallback xmlns="">
            <p:pic>
              <p:nvPicPr>
                <p:cNvPr id="72" name="Ink 71">
                  <a:extLst>
                    <a:ext uri="{FF2B5EF4-FFF2-40B4-BE49-F238E27FC236}">
                      <a16:creationId xmlns:a16="http://schemas.microsoft.com/office/drawing/2014/main" id="{F568002D-217B-2945-8B8D-615DEB6EBD23}"/>
                    </a:ext>
                  </a:extLst>
                </p:cNvPr>
                <p:cNvPicPr/>
                <p:nvPr/>
              </p:nvPicPr>
              <p:blipFill>
                <a:blip r:embed="rId100"/>
                <a:stretch>
                  <a:fillRect/>
                </a:stretch>
              </p:blipFill>
              <p:spPr>
                <a:xfrm>
                  <a:off x="8683303" y="3690156"/>
                  <a:ext cx="169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3" name="Ink 72">
                  <a:extLst>
                    <a:ext uri="{FF2B5EF4-FFF2-40B4-BE49-F238E27FC236}">
                      <a16:creationId xmlns:a16="http://schemas.microsoft.com/office/drawing/2014/main" id="{EDA14516-45DB-D14D-8192-A55444E39338}"/>
                    </a:ext>
                  </a:extLst>
                </p14:cNvPr>
                <p14:cNvContentPartPr/>
                <p14:nvPr/>
              </p14:nvContentPartPr>
              <p14:xfrm>
                <a:off x="8774023" y="3623916"/>
                <a:ext cx="12960" cy="252000"/>
              </p14:xfrm>
            </p:contentPart>
          </mc:Choice>
          <mc:Fallback xmlns="">
            <p:pic>
              <p:nvPicPr>
                <p:cNvPr id="73" name="Ink 72">
                  <a:extLst>
                    <a:ext uri="{FF2B5EF4-FFF2-40B4-BE49-F238E27FC236}">
                      <a16:creationId xmlns:a16="http://schemas.microsoft.com/office/drawing/2014/main" id="{EDA14516-45DB-D14D-8192-A55444E39338}"/>
                    </a:ext>
                  </a:extLst>
                </p:cNvPr>
                <p:cNvPicPr/>
                <p:nvPr/>
              </p:nvPicPr>
              <p:blipFill>
                <a:blip r:embed="rId102"/>
                <a:stretch>
                  <a:fillRect/>
                </a:stretch>
              </p:blipFill>
              <p:spPr>
                <a:xfrm>
                  <a:off x="8758543" y="3608436"/>
                  <a:ext cx="435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Ink 73">
                  <a:extLst>
                    <a:ext uri="{FF2B5EF4-FFF2-40B4-BE49-F238E27FC236}">
                      <a16:creationId xmlns:a16="http://schemas.microsoft.com/office/drawing/2014/main" id="{2523D55D-8027-9B43-841F-4FE1ACFC3933}"/>
                    </a:ext>
                  </a:extLst>
                </p14:cNvPr>
                <p14:cNvContentPartPr/>
                <p14:nvPr/>
              </p14:nvContentPartPr>
              <p14:xfrm>
                <a:off x="8880943" y="3592956"/>
                <a:ext cx="497160" cy="276120"/>
              </p14:xfrm>
            </p:contentPart>
          </mc:Choice>
          <mc:Fallback xmlns="">
            <p:pic>
              <p:nvPicPr>
                <p:cNvPr id="74" name="Ink 73">
                  <a:extLst>
                    <a:ext uri="{FF2B5EF4-FFF2-40B4-BE49-F238E27FC236}">
                      <a16:creationId xmlns:a16="http://schemas.microsoft.com/office/drawing/2014/main" id="{2523D55D-8027-9B43-841F-4FE1ACFC3933}"/>
                    </a:ext>
                  </a:extLst>
                </p:cNvPr>
                <p:cNvPicPr/>
                <p:nvPr/>
              </p:nvPicPr>
              <p:blipFill>
                <a:blip r:embed="rId104"/>
                <a:stretch>
                  <a:fillRect/>
                </a:stretch>
              </p:blipFill>
              <p:spPr>
                <a:xfrm>
                  <a:off x="8865452" y="3577476"/>
                  <a:ext cx="527782" cy="306720"/>
                </a:xfrm>
                <a:prstGeom prst="rect">
                  <a:avLst/>
                </a:prstGeom>
              </p:spPr>
            </p:pic>
          </mc:Fallback>
        </mc:AlternateContent>
      </p:grpSp>
      <p:grpSp>
        <p:nvGrpSpPr>
          <p:cNvPr id="83" name="Group 82">
            <a:extLst>
              <a:ext uri="{FF2B5EF4-FFF2-40B4-BE49-F238E27FC236}">
                <a16:creationId xmlns:a16="http://schemas.microsoft.com/office/drawing/2014/main" id="{2D5690C7-8E3C-0A4D-BFB4-5C7047330D01}"/>
              </a:ext>
            </a:extLst>
          </p:cNvPr>
          <p:cNvGrpSpPr/>
          <p:nvPr/>
        </p:nvGrpSpPr>
        <p:grpSpPr>
          <a:xfrm>
            <a:off x="9610303" y="3674316"/>
            <a:ext cx="289800" cy="169920"/>
            <a:chOff x="9610303" y="3674316"/>
            <a:chExt cx="289800" cy="169920"/>
          </a:xfrm>
        </p:grpSpPr>
        <mc:AlternateContent xmlns:mc="http://schemas.openxmlformats.org/markup-compatibility/2006" xmlns:p14="http://schemas.microsoft.com/office/powerpoint/2010/main">
          <mc:Choice Requires="p14">
            <p:contentPart p14:bwMode="auto" r:id="rId105">
              <p14:nvContentPartPr>
                <p14:cNvPr id="75" name="Ink 74">
                  <a:extLst>
                    <a:ext uri="{FF2B5EF4-FFF2-40B4-BE49-F238E27FC236}">
                      <a16:creationId xmlns:a16="http://schemas.microsoft.com/office/drawing/2014/main" id="{401EA6BE-515C-E44E-AA84-8E881ED6E95C}"/>
                    </a:ext>
                  </a:extLst>
                </p14:cNvPr>
                <p14:cNvContentPartPr/>
                <p14:nvPr/>
              </p14:nvContentPartPr>
              <p14:xfrm>
                <a:off x="9610303" y="3674316"/>
                <a:ext cx="119880" cy="131760"/>
              </p14:xfrm>
            </p:contentPart>
          </mc:Choice>
          <mc:Fallback xmlns="">
            <p:pic>
              <p:nvPicPr>
                <p:cNvPr id="75" name="Ink 74">
                  <a:extLst>
                    <a:ext uri="{FF2B5EF4-FFF2-40B4-BE49-F238E27FC236}">
                      <a16:creationId xmlns:a16="http://schemas.microsoft.com/office/drawing/2014/main" id="{401EA6BE-515C-E44E-AA84-8E881ED6E95C}"/>
                    </a:ext>
                  </a:extLst>
                </p:cNvPr>
                <p:cNvPicPr/>
                <p:nvPr/>
              </p:nvPicPr>
              <p:blipFill>
                <a:blip r:embed="rId106"/>
                <a:stretch>
                  <a:fillRect/>
                </a:stretch>
              </p:blipFill>
              <p:spPr>
                <a:xfrm>
                  <a:off x="9594776" y="3658836"/>
                  <a:ext cx="150572"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Ink 75">
                  <a:extLst>
                    <a:ext uri="{FF2B5EF4-FFF2-40B4-BE49-F238E27FC236}">
                      <a16:creationId xmlns:a16="http://schemas.microsoft.com/office/drawing/2014/main" id="{9DB2B9FD-0EAE-C54E-B046-2E772853F5AD}"/>
                    </a:ext>
                  </a:extLst>
                </p14:cNvPr>
                <p14:cNvContentPartPr/>
                <p14:nvPr/>
              </p14:nvContentPartPr>
              <p14:xfrm>
                <a:off x="9730543" y="3680436"/>
                <a:ext cx="169560" cy="163800"/>
              </p14:xfrm>
            </p:contentPart>
          </mc:Choice>
          <mc:Fallback xmlns="">
            <p:pic>
              <p:nvPicPr>
                <p:cNvPr id="76" name="Ink 75">
                  <a:extLst>
                    <a:ext uri="{FF2B5EF4-FFF2-40B4-BE49-F238E27FC236}">
                      <a16:creationId xmlns:a16="http://schemas.microsoft.com/office/drawing/2014/main" id="{9DB2B9FD-0EAE-C54E-B046-2E772853F5AD}"/>
                    </a:ext>
                  </a:extLst>
                </p:cNvPr>
                <p:cNvPicPr/>
                <p:nvPr/>
              </p:nvPicPr>
              <p:blipFill>
                <a:blip r:embed="rId108"/>
                <a:stretch>
                  <a:fillRect/>
                </a:stretch>
              </p:blipFill>
              <p:spPr>
                <a:xfrm>
                  <a:off x="9715063" y="3664990"/>
                  <a:ext cx="200160" cy="194333"/>
                </a:xfrm>
                <a:prstGeom prst="rect">
                  <a:avLst/>
                </a:prstGeom>
              </p:spPr>
            </p:pic>
          </mc:Fallback>
        </mc:AlternateContent>
      </p:grpSp>
      <p:grpSp>
        <p:nvGrpSpPr>
          <p:cNvPr id="82" name="Group 81">
            <a:extLst>
              <a:ext uri="{FF2B5EF4-FFF2-40B4-BE49-F238E27FC236}">
                <a16:creationId xmlns:a16="http://schemas.microsoft.com/office/drawing/2014/main" id="{679C33FC-117E-8348-9148-2450827DFD14}"/>
              </a:ext>
            </a:extLst>
          </p:cNvPr>
          <p:cNvGrpSpPr/>
          <p:nvPr/>
        </p:nvGrpSpPr>
        <p:grpSpPr>
          <a:xfrm>
            <a:off x="8308903" y="3989316"/>
            <a:ext cx="1408680" cy="257400"/>
            <a:chOff x="8308903" y="3989316"/>
            <a:chExt cx="1408680" cy="257400"/>
          </a:xfrm>
        </p:grpSpPr>
        <mc:AlternateContent xmlns:mc="http://schemas.openxmlformats.org/markup-compatibility/2006" xmlns:p14="http://schemas.microsoft.com/office/powerpoint/2010/main">
          <mc:Choice Requires="p14">
            <p:contentPart p14:bwMode="auto" r:id="rId109">
              <p14:nvContentPartPr>
                <p14:cNvPr id="77" name="Ink 76">
                  <a:extLst>
                    <a:ext uri="{FF2B5EF4-FFF2-40B4-BE49-F238E27FC236}">
                      <a16:creationId xmlns:a16="http://schemas.microsoft.com/office/drawing/2014/main" id="{355BD64D-F358-AE49-A5CC-AB8B0B434BE7}"/>
                    </a:ext>
                  </a:extLst>
                </p14:cNvPr>
                <p14:cNvContentPartPr/>
                <p14:nvPr/>
              </p14:nvContentPartPr>
              <p14:xfrm>
                <a:off x="8308903" y="4089036"/>
                <a:ext cx="138600" cy="132480"/>
              </p14:xfrm>
            </p:contentPart>
          </mc:Choice>
          <mc:Fallback xmlns="">
            <p:pic>
              <p:nvPicPr>
                <p:cNvPr id="77" name="Ink 76">
                  <a:extLst>
                    <a:ext uri="{FF2B5EF4-FFF2-40B4-BE49-F238E27FC236}">
                      <a16:creationId xmlns:a16="http://schemas.microsoft.com/office/drawing/2014/main" id="{355BD64D-F358-AE49-A5CC-AB8B0B434BE7}"/>
                    </a:ext>
                  </a:extLst>
                </p:cNvPr>
                <p:cNvPicPr/>
                <p:nvPr/>
              </p:nvPicPr>
              <p:blipFill>
                <a:blip r:embed="rId110"/>
                <a:stretch>
                  <a:fillRect/>
                </a:stretch>
              </p:blipFill>
              <p:spPr>
                <a:xfrm>
                  <a:off x="8293463" y="4073514"/>
                  <a:ext cx="169121"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Ink 77">
                  <a:extLst>
                    <a:ext uri="{FF2B5EF4-FFF2-40B4-BE49-F238E27FC236}">
                      <a16:creationId xmlns:a16="http://schemas.microsoft.com/office/drawing/2014/main" id="{3B7FFA75-C7CB-6141-A26E-18204CE265B7}"/>
                    </a:ext>
                  </a:extLst>
                </p14:cNvPr>
                <p14:cNvContentPartPr/>
                <p14:nvPr/>
              </p14:nvContentPartPr>
              <p14:xfrm>
                <a:off x="8472343" y="4089036"/>
                <a:ext cx="339840" cy="157680"/>
              </p14:xfrm>
            </p:contentPart>
          </mc:Choice>
          <mc:Fallback xmlns="">
            <p:pic>
              <p:nvPicPr>
                <p:cNvPr id="78" name="Ink 77">
                  <a:extLst>
                    <a:ext uri="{FF2B5EF4-FFF2-40B4-BE49-F238E27FC236}">
                      <a16:creationId xmlns:a16="http://schemas.microsoft.com/office/drawing/2014/main" id="{3B7FFA75-C7CB-6141-A26E-18204CE265B7}"/>
                    </a:ext>
                  </a:extLst>
                </p:cNvPr>
                <p:cNvPicPr/>
                <p:nvPr/>
              </p:nvPicPr>
              <p:blipFill>
                <a:blip r:embed="rId112"/>
                <a:stretch>
                  <a:fillRect/>
                </a:stretch>
              </p:blipFill>
              <p:spPr>
                <a:xfrm>
                  <a:off x="8456863" y="4073521"/>
                  <a:ext cx="37044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9" name="Ink 78">
                  <a:extLst>
                    <a:ext uri="{FF2B5EF4-FFF2-40B4-BE49-F238E27FC236}">
                      <a16:creationId xmlns:a16="http://schemas.microsoft.com/office/drawing/2014/main" id="{8DB4E480-453A-7749-9F65-C613CE0493F0}"/>
                    </a:ext>
                  </a:extLst>
                </p14:cNvPr>
                <p14:cNvContentPartPr/>
                <p14:nvPr/>
              </p14:nvContentPartPr>
              <p14:xfrm>
                <a:off x="9013063" y="4026396"/>
                <a:ext cx="163800" cy="207720"/>
              </p14:xfrm>
            </p:contentPart>
          </mc:Choice>
          <mc:Fallback xmlns="">
            <p:pic>
              <p:nvPicPr>
                <p:cNvPr id="79" name="Ink 78">
                  <a:extLst>
                    <a:ext uri="{FF2B5EF4-FFF2-40B4-BE49-F238E27FC236}">
                      <a16:creationId xmlns:a16="http://schemas.microsoft.com/office/drawing/2014/main" id="{8DB4E480-453A-7749-9F65-C613CE0493F0}"/>
                    </a:ext>
                  </a:extLst>
                </p:cNvPr>
                <p:cNvPicPr/>
                <p:nvPr/>
              </p:nvPicPr>
              <p:blipFill>
                <a:blip r:embed="rId114"/>
                <a:stretch>
                  <a:fillRect/>
                </a:stretch>
              </p:blipFill>
              <p:spPr>
                <a:xfrm>
                  <a:off x="8997617" y="4010916"/>
                  <a:ext cx="194333"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0" name="Ink 79">
                  <a:extLst>
                    <a:ext uri="{FF2B5EF4-FFF2-40B4-BE49-F238E27FC236}">
                      <a16:creationId xmlns:a16="http://schemas.microsoft.com/office/drawing/2014/main" id="{47E18302-55B9-8B4F-8298-0CAAE8AA0520}"/>
                    </a:ext>
                  </a:extLst>
                </p14:cNvPr>
                <p14:cNvContentPartPr/>
                <p14:nvPr/>
              </p14:nvContentPartPr>
              <p14:xfrm>
                <a:off x="9207823" y="4089036"/>
                <a:ext cx="100800" cy="107280"/>
              </p14:xfrm>
            </p:contentPart>
          </mc:Choice>
          <mc:Fallback xmlns="">
            <p:pic>
              <p:nvPicPr>
                <p:cNvPr id="80" name="Ink 79">
                  <a:extLst>
                    <a:ext uri="{FF2B5EF4-FFF2-40B4-BE49-F238E27FC236}">
                      <a16:creationId xmlns:a16="http://schemas.microsoft.com/office/drawing/2014/main" id="{47E18302-55B9-8B4F-8298-0CAAE8AA0520}"/>
                    </a:ext>
                  </a:extLst>
                </p:cNvPr>
                <p:cNvPicPr/>
                <p:nvPr/>
              </p:nvPicPr>
              <p:blipFill>
                <a:blip r:embed="rId116"/>
                <a:stretch>
                  <a:fillRect/>
                </a:stretch>
              </p:blipFill>
              <p:spPr>
                <a:xfrm>
                  <a:off x="9192343" y="4073556"/>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1" name="Ink 80">
                  <a:extLst>
                    <a:ext uri="{FF2B5EF4-FFF2-40B4-BE49-F238E27FC236}">
                      <a16:creationId xmlns:a16="http://schemas.microsoft.com/office/drawing/2014/main" id="{1300CABB-C715-C742-B19F-DF5D18A7BF38}"/>
                    </a:ext>
                  </a:extLst>
                </p14:cNvPr>
                <p14:cNvContentPartPr/>
                <p14:nvPr/>
              </p14:nvContentPartPr>
              <p14:xfrm>
                <a:off x="9333823" y="3989316"/>
                <a:ext cx="383760" cy="203760"/>
              </p14:xfrm>
            </p:contentPart>
          </mc:Choice>
          <mc:Fallback xmlns="">
            <p:pic>
              <p:nvPicPr>
                <p:cNvPr id="81" name="Ink 80">
                  <a:extLst>
                    <a:ext uri="{FF2B5EF4-FFF2-40B4-BE49-F238E27FC236}">
                      <a16:creationId xmlns:a16="http://schemas.microsoft.com/office/drawing/2014/main" id="{1300CABB-C715-C742-B19F-DF5D18A7BF38}"/>
                    </a:ext>
                  </a:extLst>
                </p:cNvPr>
                <p:cNvPicPr/>
                <p:nvPr/>
              </p:nvPicPr>
              <p:blipFill>
                <a:blip r:embed="rId118"/>
                <a:stretch>
                  <a:fillRect/>
                </a:stretch>
              </p:blipFill>
              <p:spPr>
                <a:xfrm>
                  <a:off x="9318343" y="3973836"/>
                  <a:ext cx="414360" cy="234360"/>
                </a:xfrm>
                <a:prstGeom prst="rect">
                  <a:avLst/>
                </a:prstGeom>
              </p:spPr>
            </p:pic>
          </mc:Fallback>
        </mc:AlternateContent>
      </p:grpSp>
      <p:grpSp>
        <p:nvGrpSpPr>
          <p:cNvPr id="11" name="Group 10">
            <a:extLst>
              <a:ext uri="{FF2B5EF4-FFF2-40B4-BE49-F238E27FC236}">
                <a16:creationId xmlns:a16="http://schemas.microsoft.com/office/drawing/2014/main" id="{E9B7FD03-FF99-A84E-BF7A-AD44362874F0}"/>
              </a:ext>
            </a:extLst>
          </p:cNvPr>
          <p:cNvGrpSpPr/>
          <p:nvPr/>
        </p:nvGrpSpPr>
        <p:grpSpPr>
          <a:xfrm>
            <a:off x="1984063" y="4711476"/>
            <a:ext cx="635040" cy="279720"/>
            <a:chOff x="1984063" y="4711476"/>
            <a:chExt cx="635040" cy="279720"/>
          </a:xfrm>
        </p:grpSpPr>
        <mc:AlternateContent xmlns:mc="http://schemas.openxmlformats.org/markup-compatibility/2006" xmlns:p14="http://schemas.microsoft.com/office/powerpoint/2010/main">
          <mc:Choice Requires="p14">
            <p:contentPart p14:bwMode="auto" r:id="rId119">
              <p14:nvContentPartPr>
                <p14:cNvPr id="4" name="Ink 3">
                  <a:extLst>
                    <a:ext uri="{FF2B5EF4-FFF2-40B4-BE49-F238E27FC236}">
                      <a16:creationId xmlns:a16="http://schemas.microsoft.com/office/drawing/2014/main" id="{A946E0EC-CBB9-8A43-BA21-0D132A0EBA8B}"/>
                    </a:ext>
                  </a:extLst>
                </p14:cNvPr>
                <p14:cNvContentPartPr/>
                <p14:nvPr/>
              </p14:nvContentPartPr>
              <p14:xfrm>
                <a:off x="1984063" y="4736676"/>
                <a:ext cx="113400" cy="162360"/>
              </p14:xfrm>
            </p:contentPart>
          </mc:Choice>
          <mc:Fallback xmlns="">
            <p:pic>
              <p:nvPicPr>
                <p:cNvPr id="4" name="Ink 3">
                  <a:extLst>
                    <a:ext uri="{FF2B5EF4-FFF2-40B4-BE49-F238E27FC236}">
                      <a16:creationId xmlns:a16="http://schemas.microsoft.com/office/drawing/2014/main" id="{A946E0EC-CBB9-8A43-BA21-0D132A0EBA8B}"/>
                    </a:ext>
                  </a:extLst>
                </p:cNvPr>
                <p:cNvPicPr/>
                <p:nvPr/>
              </p:nvPicPr>
              <p:blipFill>
                <a:blip r:embed="rId120"/>
                <a:stretch>
                  <a:fillRect/>
                </a:stretch>
              </p:blipFill>
              <p:spPr>
                <a:xfrm>
                  <a:off x="1963608" y="4716201"/>
                  <a:ext cx="153951" cy="20295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 name="Ink 5">
                  <a:extLst>
                    <a:ext uri="{FF2B5EF4-FFF2-40B4-BE49-F238E27FC236}">
                      <a16:creationId xmlns:a16="http://schemas.microsoft.com/office/drawing/2014/main" id="{1501CC5E-A08D-4142-8B4C-E1087B1DBAD3}"/>
                    </a:ext>
                  </a:extLst>
                </p14:cNvPr>
                <p14:cNvContentPartPr/>
                <p14:nvPr/>
              </p14:nvContentPartPr>
              <p14:xfrm>
                <a:off x="2122303" y="4738116"/>
                <a:ext cx="151200" cy="253080"/>
              </p14:xfrm>
            </p:contentPart>
          </mc:Choice>
          <mc:Fallback xmlns="">
            <p:pic>
              <p:nvPicPr>
                <p:cNvPr id="6" name="Ink 5">
                  <a:extLst>
                    <a:ext uri="{FF2B5EF4-FFF2-40B4-BE49-F238E27FC236}">
                      <a16:creationId xmlns:a16="http://schemas.microsoft.com/office/drawing/2014/main" id="{1501CC5E-A08D-4142-8B4C-E1087B1DBAD3}"/>
                    </a:ext>
                  </a:extLst>
                </p:cNvPr>
                <p:cNvPicPr/>
                <p:nvPr/>
              </p:nvPicPr>
              <p:blipFill>
                <a:blip r:embed="rId122"/>
                <a:stretch>
                  <a:fillRect/>
                </a:stretch>
              </p:blipFill>
              <p:spPr>
                <a:xfrm>
                  <a:off x="2106823" y="4722658"/>
                  <a:ext cx="181800" cy="283637"/>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 name="Ink 6">
                  <a:extLst>
                    <a:ext uri="{FF2B5EF4-FFF2-40B4-BE49-F238E27FC236}">
                      <a16:creationId xmlns:a16="http://schemas.microsoft.com/office/drawing/2014/main" id="{5E4D637A-F620-6A44-81D5-7A0247D71145}"/>
                    </a:ext>
                  </a:extLst>
                </p14:cNvPr>
                <p14:cNvContentPartPr/>
                <p14:nvPr/>
              </p14:nvContentPartPr>
              <p14:xfrm>
                <a:off x="2329663" y="4724796"/>
                <a:ext cx="132480" cy="163080"/>
              </p14:xfrm>
            </p:contentPart>
          </mc:Choice>
          <mc:Fallback xmlns="">
            <p:pic>
              <p:nvPicPr>
                <p:cNvPr id="7" name="Ink 6">
                  <a:extLst>
                    <a:ext uri="{FF2B5EF4-FFF2-40B4-BE49-F238E27FC236}">
                      <a16:creationId xmlns:a16="http://schemas.microsoft.com/office/drawing/2014/main" id="{5E4D637A-F620-6A44-81D5-7A0247D71145}"/>
                    </a:ext>
                  </a:extLst>
                </p:cNvPr>
                <p:cNvPicPr/>
                <p:nvPr/>
              </p:nvPicPr>
              <p:blipFill>
                <a:blip r:embed="rId124"/>
                <a:stretch>
                  <a:fillRect/>
                </a:stretch>
              </p:blipFill>
              <p:spPr>
                <a:xfrm>
                  <a:off x="2314183" y="4709350"/>
                  <a:ext cx="163080" cy="193613"/>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 name="Ink 8">
                  <a:extLst>
                    <a:ext uri="{FF2B5EF4-FFF2-40B4-BE49-F238E27FC236}">
                      <a16:creationId xmlns:a16="http://schemas.microsoft.com/office/drawing/2014/main" id="{03CD16F6-B1C1-634E-8214-2A996F64FEC6}"/>
                    </a:ext>
                  </a:extLst>
                </p14:cNvPr>
                <p14:cNvContentPartPr/>
                <p14:nvPr/>
              </p14:nvContentPartPr>
              <p14:xfrm>
                <a:off x="2505703" y="4711476"/>
                <a:ext cx="113400" cy="182520"/>
              </p14:xfrm>
            </p:contentPart>
          </mc:Choice>
          <mc:Fallback xmlns="">
            <p:pic>
              <p:nvPicPr>
                <p:cNvPr id="9" name="Ink 8">
                  <a:extLst>
                    <a:ext uri="{FF2B5EF4-FFF2-40B4-BE49-F238E27FC236}">
                      <a16:creationId xmlns:a16="http://schemas.microsoft.com/office/drawing/2014/main" id="{03CD16F6-B1C1-634E-8214-2A996F64FEC6}"/>
                    </a:ext>
                  </a:extLst>
                </p:cNvPr>
                <p:cNvPicPr/>
                <p:nvPr/>
              </p:nvPicPr>
              <p:blipFill>
                <a:blip r:embed="rId126"/>
                <a:stretch>
                  <a:fillRect/>
                </a:stretch>
              </p:blipFill>
              <p:spPr>
                <a:xfrm>
                  <a:off x="2490223" y="4695996"/>
                  <a:ext cx="144000" cy="213120"/>
                </a:xfrm>
                <a:prstGeom prst="rect">
                  <a:avLst/>
                </a:prstGeom>
              </p:spPr>
            </p:pic>
          </mc:Fallback>
        </mc:AlternateContent>
      </p:grpSp>
    </p:spTree>
    <p:extLst>
      <p:ext uri="{BB962C8B-B14F-4D97-AF65-F5344CB8AC3E}">
        <p14:creationId xmlns:p14="http://schemas.microsoft.com/office/powerpoint/2010/main" val="47328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F3B-A6A7-445D-A8BE-A11678991DBB}"/>
              </a:ext>
            </a:extLst>
          </p:cNvPr>
          <p:cNvSpPr>
            <a:spLocks noGrp="1"/>
          </p:cNvSpPr>
          <p:nvPr>
            <p:ph type="title"/>
          </p:nvPr>
        </p:nvSpPr>
        <p:spPr/>
        <p:txBody>
          <a:bodyPr/>
          <a:lstStyle/>
          <a:p>
            <a:r>
              <a:rPr lang="en-US">
                <a:solidFill>
                  <a:srgbClr val="EF4D47"/>
                </a:solidFill>
                <a:latin typeface="Consolas"/>
                <a:cs typeface="Calibri Light"/>
              </a:rPr>
              <a:t>How does H-bridge work?</a:t>
            </a:r>
            <a:endParaRPr lang="en-US"/>
          </a:p>
        </p:txBody>
      </p:sp>
      <p:pic>
        <p:nvPicPr>
          <p:cNvPr id="40" name="Picture 40" descr="Diagram&#10;&#10;Description automatically generated">
            <a:extLst>
              <a:ext uri="{FF2B5EF4-FFF2-40B4-BE49-F238E27FC236}">
                <a16:creationId xmlns:a16="http://schemas.microsoft.com/office/drawing/2014/main" id="{5647A385-A056-4ABA-884A-F3197247CCAC}"/>
              </a:ext>
            </a:extLst>
          </p:cNvPr>
          <p:cNvPicPr>
            <a:picLocks noChangeAspect="1"/>
          </p:cNvPicPr>
          <p:nvPr/>
        </p:nvPicPr>
        <p:blipFill>
          <a:blip r:embed="rId2"/>
          <a:stretch>
            <a:fillRect/>
          </a:stretch>
        </p:blipFill>
        <p:spPr>
          <a:xfrm>
            <a:off x="1119888" y="1491530"/>
            <a:ext cx="3678589" cy="4831976"/>
          </a:xfrm>
          <a:prstGeom prst="rect">
            <a:avLst/>
          </a:prstGeom>
        </p:spPr>
      </p:pic>
      <p:graphicFrame>
        <p:nvGraphicFramePr>
          <p:cNvPr id="43" name="Table 43">
            <a:extLst>
              <a:ext uri="{FF2B5EF4-FFF2-40B4-BE49-F238E27FC236}">
                <a16:creationId xmlns:a16="http://schemas.microsoft.com/office/drawing/2014/main" id="{395101E0-8492-4810-8008-644A93492CD9}"/>
              </a:ext>
            </a:extLst>
          </p:cNvPr>
          <p:cNvGraphicFramePr>
            <a:graphicFrameLocks noGrp="1"/>
          </p:cNvGraphicFramePr>
          <p:nvPr>
            <p:extLst>
              <p:ext uri="{D42A27DB-BD31-4B8C-83A1-F6EECF244321}">
                <p14:modId xmlns:p14="http://schemas.microsoft.com/office/powerpoint/2010/main" val="1049909375"/>
              </p:ext>
            </p:extLst>
          </p:nvPr>
        </p:nvGraphicFramePr>
        <p:xfrm>
          <a:off x="5919145" y="1724117"/>
          <a:ext cx="5389590" cy="4363980"/>
        </p:xfrm>
        <a:graphic>
          <a:graphicData uri="http://schemas.openxmlformats.org/drawingml/2006/table">
            <a:tbl>
              <a:tblPr firstRow="1" bandRow="1">
                <a:tableStyleId>{073A0DAA-6AF3-43AB-8588-CEC1D06C72B9}</a:tableStyleId>
              </a:tblPr>
              <a:tblGrid>
                <a:gridCol w="898265">
                  <a:extLst>
                    <a:ext uri="{9D8B030D-6E8A-4147-A177-3AD203B41FA5}">
                      <a16:colId xmlns:a16="http://schemas.microsoft.com/office/drawing/2014/main" val="589980791"/>
                    </a:ext>
                  </a:extLst>
                </a:gridCol>
                <a:gridCol w="898265">
                  <a:extLst>
                    <a:ext uri="{9D8B030D-6E8A-4147-A177-3AD203B41FA5}">
                      <a16:colId xmlns:a16="http://schemas.microsoft.com/office/drawing/2014/main" val="619654967"/>
                    </a:ext>
                  </a:extLst>
                </a:gridCol>
                <a:gridCol w="898265">
                  <a:extLst>
                    <a:ext uri="{9D8B030D-6E8A-4147-A177-3AD203B41FA5}">
                      <a16:colId xmlns:a16="http://schemas.microsoft.com/office/drawing/2014/main" val="459088190"/>
                    </a:ext>
                  </a:extLst>
                </a:gridCol>
                <a:gridCol w="898265">
                  <a:extLst>
                    <a:ext uri="{9D8B030D-6E8A-4147-A177-3AD203B41FA5}">
                      <a16:colId xmlns:a16="http://schemas.microsoft.com/office/drawing/2014/main" val="2970079374"/>
                    </a:ext>
                  </a:extLst>
                </a:gridCol>
                <a:gridCol w="898265">
                  <a:extLst>
                    <a:ext uri="{9D8B030D-6E8A-4147-A177-3AD203B41FA5}">
                      <a16:colId xmlns:a16="http://schemas.microsoft.com/office/drawing/2014/main" val="1878067167"/>
                    </a:ext>
                  </a:extLst>
                </a:gridCol>
                <a:gridCol w="898265">
                  <a:extLst>
                    <a:ext uri="{9D8B030D-6E8A-4147-A177-3AD203B41FA5}">
                      <a16:colId xmlns:a16="http://schemas.microsoft.com/office/drawing/2014/main" val="2302233839"/>
                    </a:ext>
                  </a:extLst>
                </a:gridCol>
              </a:tblGrid>
              <a:tr h="872796">
                <a:tc>
                  <a:txBody>
                    <a:bodyPr/>
                    <a:lstStyle/>
                    <a:p>
                      <a:r>
                        <a:rPr lang="en-US"/>
                        <a:t>Switch</a:t>
                      </a:r>
                    </a:p>
                    <a:p>
                      <a:pPr lvl="0">
                        <a:buNone/>
                      </a:pPr>
                      <a:endParaRPr lang="en-US"/>
                    </a:p>
                  </a:txBody>
                  <a:tcPr/>
                </a:tc>
                <a:tc>
                  <a:txBody>
                    <a:bodyPr/>
                    <a:lstStyle/>
                    <a:p>
                      <a:r>
                        <a:rPr lang="en-US"/>
                        <a:t>1</a:t>
                      </a:r>
                    </a:p>
                  </a:txBody>
                  <a:tcPr/>
                </a:tc>
                <a:tc>
                  <a:txBody>
                    <a:bodyPr/>
                    <a:lstStyle/>
                    <a:p>
                      <a:r>
                        <a:rPr lang="en-US"/>
                        <a:t>2</a:t>
                      </a:r>
                    </a:p>
                  </a:txBody>
                  <a:tcPr/>
                </a:tc>
                <a:tc>
                  <a:txBody>
                    <a:bodyPr/>
                    <a:lstStyle/>
                    <a:p>
                      <a:r>
                        <a:rPr lang="en-US"/>
                        <a:t>3</a:t>
                      </a:r>
                    </a:p>
                  </a:txBody>
                  <a:tcPr/>
                </a:tc>
                <a:tc>
                  <a:txBody>
                    <a:bodyPr/>
                    <a:lstStyle/>
                    <a:p>
                      <a:r>
                        <a:rPr lang="en-US"/>
                        <a:t>4</a:t>
                      </a:r>
                    </a:p>
                  </a:txBody>
                  <a:tcPr/>
                </a:tc>
                <a:tc>
                  <a:txBody>
                    <a:bodyPr/>
                    <a:lstStyle/>
                    <a:p>
                      <a:pPr lvl="0">
                        <a:buNone/>
                      </a:pPr>
                      <a:r>
                        <a:rPr lang="en-US"/>
                        <a:t>Result</a:t>
                      </a:r>
                    </a:p>
                  </a:txBody>
                  <a:tcPr/>
                </a:tc>
                <a:extLst>
                  <a:ext uri="{0D108BD9-81ED-4DB2-BD59-A6C34878D82A}">
                    <a16:rowId xmlns:a16="http://schemas.microsoft.com/office/drawing/2014/main" val="3021608874"/>
                  </a:ext>
                </a:extLst>
              </a:tr>
              <a:tr h="872796">
                <a:tc>
                  <a:txBody>
                    <a:bodyPr/>
                    <a:lstStyle/>
                    <a:p>
                      <a:r>
                        <a:rPr lang="en-US"/>
                        <a:t>Test 1</a:t>
                      </a:r>
                    </a:p>
                  </a:txBody>
                  <a:tcPr/>
                </a:tc>
                <a:tc>
                  <a:txBody>
                    <a:bodyPr/>
                    <a:lstStyle/>
                    <a:p>
                      <a:r>
                        <a:rPr lang="en-US"/>
                        <a:t>1</a:t>
                      </a:r>
                    </a:p>
                  </a:txBody>
                  <a:tcPr/>
                </a:tc>
                <a:tc>
                  <a:txBody>
                    <a:bodyPr/>
                    <a:lstStyle/>
                    <a:p>
                      <a:endParaRPr lang="en-US"/>
                    </a:p>
                  </a:txBody>
                  <a:tcPr/>
                </a:tc>
                <a:tc>
                  <a:txBody>
                    <a:bodyPr/>
                    <a:lstStyle/>
                    <a:p>
                      <a:endParaRPr lang="en-US"/>
                    </a:p>
                  </a:txBody>
                  <a:tcPr/>
                </a:tc>
                <a:tc>
                  <a:txBody>
                    <a:bodyPr/>
                    <a:lstStyle/>
                    <a:p>
                      <a:r>
                        <a:rPr lang="en-US"/>
                        <a:t>1</a:t>
                      </a:r>
                    </a:p>
                  </a:txBody>
                  <a:tcPr/>
                </a:tc>
                <a:tc>
                  <a:txBody>
                    <a:bodyPr/>
                    <a:lstStyle/>
                    <a:p>
                      <a:pPr lvl="0">
                        <a:buNone/>
                      </a:pPr>
                      <a:r>
                        <a:rPr lang="en-US"/>
                        <a:t>-&gt;</a:t>
                      </a:r>
                    </a:p>
                  </a:txBody>
                  <a:tcPr/>
                </a:tc>
                <a:extLst>
                  <a:ext uri="{0D108BD9-81ED-4DB2-BD59-A6C34878D82A}">
                    <a16:rowId xmlns:a16="http://schemas.microsoft.com/office/drawing/2014/main" val="717459173"/>
                  </a:ext>
                </a:extLst>
              </a:tr>
              <a:tr h="872796">
                <a:tc>
                  <a:txBody>
                    <a:bodyPr/>
                    <a:lstStyle/>
                    <a:p>
                      <a:r>
                        <a:rPr lang="en-US"/>
                        <a:t>Test 2</a:t>
                      </a:r>
                    </a:p>
                  </a:txBody>
                  <a:tcPr/>
                </a:tc>
                <a:tc>
                  <a:txBody>
                    <a:bodyPr/>
                    <a:lstStyle/>
                    <a:p>
                      <a:endParaRPr lang="en-US"/>
                    </a:p>
                  </a:txBody>
                  <a:tcPr/>
                </a:tc>
                <a:tc>
                  <a:txBody>
                    <a:bodyPr/>
                    <a:lstStyle/>
                    <a:p>
                      <a:r>
                        <a:rPr lang="en-US"/>
                        <a:t>1</a:t>
                      </a:r>
                    </a:p>
                  </a:txBody>
                  <a:tcPr/>
                </a:tc>
                <a:tc>
                  <a:txBody>
                    <a:bodyPr/>
                    <a:lstStyle/>
                    <a:p>
                      <a:r>
                        <a:rPr lang="en-US"/>
                        <a:t>1</a:t>
                      </a:r>
                    </a:p>
                  </a:txBody>
                  <a:tcPr/>
                </a:tc>
                <a:tc>
                  <a:txBody>
                    <a:bodyPr/>
                    <a:lstStyle/>
                    <a:p>
                      <a:endParaRPr lang="en-US"/>
                    </a:p>
                  </a:txBody>
                  <a:tcPr/>
                </a:tc>
                <a:tc>
                  <a:txBody>
                    <a:bodyPr/>
                    <a:lstStyle/>
                    <a:p>
                      <a:pPr lvl="0">
                        <a:buNone/>
                      </a:pPr>
                      <a:r>
                        <a:rPr lang="en-US"/>
                        <a:t>&lt;-</a:t>
                      </a:r>
                    </a:p>
                  </a:txBody>
                  <a:tcPr/>
                </a:tc>
                <a:extLst>
                  <a:ext uri="{0D108BD9-81ED-4DB2-BD59-A6C34878D82A}">
                    <a16:rowId xmlns:a16="http://schemas.microsoft.com/office/drawing/2014/main" val="2448590073"/>
                  </a:ext>
                </a:extLst>
              </a:tr>
              <a:tr h="872796">
                <a:tc>
                  <a:txBody>
                    <a:bodyPr/>
                    <a:lstStyle/>
                    <a:p>
                      <a:r>
                        <a:rPr lang="en-US"/>
                        <a:t>Test 3</a:t>
                      </a:r>
                    </a:p>
                  </a:txBody>
                  <a:tcPr/>
                </a:tc>
                <a:tc>
                  <a:txBody>
                    <a:bodyPr/>
                    <a:lstStyle/>
                    <a:p>
                      <a:r>
                        <a:rPr lang="en-US"/>
                        <a:t>1</a:t>
                      </a:r>
                    </a:p>
                  </a:txBody>
                  <a:tcPr/>
                </a:tc>
                <a:tc>
                  <a:txBody>
                    <a:bodyPr/>
                    <a:lstStyle/>
                    <a:p>
                      <a:r>
                        <a:rPr lang="en-US"/>
                        <a:t>1</a:t>
                      </a:r>
                    </a:p>
                  </a:txBody>
                  <a:tcPr/>
                </a:tc>
                <a:tc>
                  <a:txBody>
                    <a:bodyPr/>
                    <a:lstStyle/>
                    <a:p>
                      <a:endParaRPr lang="en-US"/>
                    </a:p>
                  </a:txBody>
                  <a:tcPr/>
                </a:tc>
                <a:tc>
                  <a:txBody>
                    <a:bodyPr/>
                    <a:lstStyle/>
                    <a:p>
                      <a:endParaRPr lang="en-US"/>
                    </a:p>
                  </a:txBody>
                  <a:tcPr/>
                </a:tc>
                <a:tc>
                  <a:txBody>
                    <a:bodyPr/>
                    <a:lstStyle/>
                    <a:p>
                      <a:pPr lvl="0">
                        <a:buNone/>
                      </a:pPr>
                      <a:r>
                        <a:rPr lang="en-US"/>
                        <a:t>Doesn't turn</a:t>
                      </a:r>
                    </a:p>
                  </a:txBody>
                  <a:tcPr/>
                </a:tc>
                <a:extLst>
                  <a:ext uri="{0D108BD9-81ED-4DB2-BD59-A6C34878D82A}">
                    <a16:rowId xmlns:a16="http://schemas.microsoft.com/office/drawing/2014/main" val="489937105"/>
                  </a:ext>
                </a:extLst>
              </a:tr>
              <a:tr h="872796">
                <a:tc>
                  <a:txBody>
                    <a:bodyPr/>
                    <a:lstStyle/>
                    <a:p>
                      <a:r>
                        <a:rPr lang="en-US"/>
                        <a:t>Test 4</a:t>
                      </a:r>
                    </a:p>
                  </a:txBody>
                  <a:tcPr/>
                </a:tc>
                <a:tc>
                  <a:txBody>
                    <a:bodyPr/>
                    <a:lstStyle/>
                    <a:p>
                      <a:r>
                        <a:rPr lang="en-US"/>
                        <a:t>1</a:t>
                      </a:r>
                    </a:p>
                  </a:txBody>
                  <a:tcPr/>
                </a:tc>
                <a:tc>
                  <a:txBody>
                    <a:bodyPr/>
                    <a:lstStyle/>
                    <a:p>
                      <a:r>
                        <a:rPr lang="en-US"/>
                        <a:t>1</a:t>
                      </a:r>
                    </a:p>
                  </a:txBody>
                  <a:tcPr/>
                </a:tc>
                <a:tc>
                  <a:txBody>
                    <a:bodyPr/>
                    <a:lstStyle/>
                    <a:p>
                      <a:r>
                        <a:rPr lang="en-US"/>
                        <a:t>1</a:t>
                      </a:r>
                    </a:p>
                  </a:txBody>
                  <a:tcPr/>
                </a:tc>
                <a:tc>
                  <a:txBody>
                    <a:bodyPr/>
                    <a:lstStyle/>
                    <a:p>
                      <a:endParaRPr lang="en-US"/>
                    </a:p>
                  </a:txBody>
                  <a:tcPr/>
                </a:tc>
                <a:tc>
                  <a:txBody>
                    <a:bodyPr/>
                    <a:lstStyle/>
                    <a:p>
                      <a:pPr lvl="0">
                        <a:buNone/>
                      </a:pPr>
                      <a:r>
                        <a:rPr lang="en-US"/>
                        <a:t>-&gt; slower</a:t>
                      </a:r>
                    </a:p>
                  </a:txBody>
                  <a:tcPr/>
                </a:tc>
                <a:extLst>
                  <a:ext uri="{0D108BD9-81ED-4DB2-BD59-A6C34878D82A}">
                    <a16:rowId xmlns:a16="http://schemas.microsoft.com/office/drawing/2014/main" val="495015495"/>
                  </a:ext>
                </a:extLst>
              </a:tr>
            </a:tbl>
          </a:graphicData>
        </a:graphic>
      </p:graphicFrame>
    </p:spTree>
    <p:extLst>
      <p:ext uri="{BB962C8B-B14F-4D97-AF65-F5344CB8AC3E}">
        <p14:creationId xmlns:p14="http://schemas.microsoft.com/office/powerpoint/2010/main" val="1281511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indent="-360000">
              <a:buClr>
                <a:srgbClr val="8ABF5E"/>
              </a:buClr>
              <a:buFont typeface="Arial" panose="020B0604020202020204" pitchFamily="34" charset="0"/>
              <a:buChar char="•"/>
            </a:pPr>
            <a:r>
              <a:rPr lang="en-US" sz="2800"/>
              <a:t>Bring your own computer. </a:t>
            </a:r>
          </a:p>
          <a:p>
            <a:pPr marL="540000" indent="-360000">
              <a:buClr>
                <a:srgbClr val="8ABF5E"/>
              </a:buClr>
              <a:buFont typeface="Arial" panose="020B0604020202020204" pitchFamily="34" charset="0"/>
              <a:buChar char="•"/>
            </a:pPr>
            <a:r>
              <a:rPr lang="en-US" sz="2800"/>
              <a:t>Arduino IDE must be installed from this link:</a:t>
            </a:r>
          </a:p>
          <a:p>
            <a:pPr marL="180000">
              <a:buClr>
                <a:srgbClr val="8ABF5E"/>
              </a:buClr>
            </a:pPr>
            <a:r>
              <a:rPr lang="en-US" sz="2800">
                <a:solidFill>
                  <a:srgbClr val="92D050"/>
                </a:solidFill>
                <a:hlinkClick r:id="rId2">
                  <a:extLst>
                    <a:ext uri="{A12FA001-AC4F-418D-AE19-62706E023703}">
                      <ahyp:hlinkClr xmlns:ahyp="http://schemas.microsoft.com/office/drawing/2018/hyperlinkcolor" val="tx"/>
                    </a:ext>
                  </a:extLst>
                </a:hlinkClick>
              </a:rPr>
              <a:t>https://www.arduino.cc/en/software</a:t>
            </a:r>
            <a:r>
              <a:rPr lang="en-US" sz="2800">
                <a:solidFill>
                  <a:srgbClr val="92D050"/>
                </a:solidFill>
              </a:rPr>
              <a:t> </a:t>
            </a:r>
          </a:p>
          <a:p>
            <a:pPr marL="180000">
              <a:buClr>
                <a:srgbClr val="8ABF5E"/>
              </a:buClr>
            </a:pPr>
            <a:r>
              <a:rPr lang="en-US" sz="2800">
                <a:solidFill>
                  <a:srgbClr val="FF0000"/>
                </a:solidFill>
              </a:rPr>
              <a:t>DO NOT DOWNLOAD FROM WINDOWS STORE.</a:t>
            </a:r>
          </a:p>
          <a:p>
            <a:pPr marL="540000" indent="-360000">
              <a:buClr>
                <a:srgbClr val="8ABF5E"/>
              </a:buClr>
              <a:buFont typeface="Arial" panose="020B0604020202020204" pitchFamily="34" charset="0"/>
              <a:buChar char="•"/>
            </a:pPr>
            <a:r>
              <a:rPr lang="en-US" sz="2800"/>
              <a:t>Download the CH340 Driver from this link:</a:t>
            </a:r>
          </a:p>
          <a:p>
            <a:pPr marL="180000">
              <a:buClr>
                <a:srgbClr val="8ABF5E"/>
              </a:buClr>
            </a:pPr>
            <a:r>
              <a:rPr lang="en-US" sz="2800">
                <a:solidFill>
                  <a:srgbClr val="92D050"/>
                </a:solidFill>
                <a:hlinkClick r:id="rId3">
                  <a:extLst>
                    <a:ext uri="{A12FA001-AC4F-418D-AE19-62706E023703}">
                      <ahyp:hlinkClr xmlns:ahyp="http://schemas.microsoft.com/office/drawing/2018/hyperlinkcolor" val="tx"/>
                    </a:ext>
                  </a:extLst>
                </a:hlinkClick>
              </a:rPr>
              <a:t>https://sparks.gogo.co.nz/ch340.html</a:t>
            </a:r>
            <a:endParaRPr lang="en-US" sz="2800">
              <a:solidFill>
                <a:srgbClr val="92D050"/>
              </a:solidFill>
            </a:endParaRPr>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4"/>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normAutofit/>
          </a:bodyPr>
          <a:lstStyle/>
          <a:p>
            <a:r>
              <a:rPr lang="en-US">
                <a:solidFill>
                  <a:srgbClr val="F74BD6"/>
                </a:solidFill>
                <a:latin typeface="Consolas"/>
                <a:ea typeface="Menlo" panose="020B0609030804020204" pitchFamily="49" charset="0"/>
                <a:cs typeface="Consolas" panose="020B0609020204030204" pitchFamily="49" charset="0"/>
              </a:rPr>
              <a:t>Recommendations</a:t>
            </a:r>
            <a:endParaRPr lang="en-US">
              <a:solidFill>
                <a:srgbClr val="EF4D47"/>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219325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F3B-A6A7-445D-A8BE-A11678991DBB}"/>
              </a:ext>
            </a:extLst>
          </p:cNvPr>
          <p:cNvSpPr>
            <a:spLocks noGrp="1"/>
          </p:cNvSpPr>
          <p:nvPr>
            <p:ph type="title"/>
          </p:nvPr>
        </p:nvSpPr>
        <p:spPr/>
        <p:txBody>
          <a:bodyPr/>
          <a:lstStyle/>
          <a:p>
            <a:r>
              <a:rPr lang="en-US" err="1">
                <a:solidFill>
                  <a:srgbClr val="EF4D47"/>
                </a:solidFill>
                <a:latin typeface="Consolas"/>
                <a:cs typeface="Calibri Light"/>
              </a:rPr>
              <a:t>Mosfet</a:t>
            </a:r>
            <a:r>
              <a:rPr lang="en-US">
                <a:solidFill>
                  <a:srgbClr val="EF4D47"/>
                </a:solidFill>
                <a:latin typeface="Consolas"/>
                <a:cs typeface="Calibri Light"/>
              </a:rPr>
              <a:t>, transistors, </a:t>
            </a:r>
            <a:r>
              <a:rPr lang="en-US" err="1">
                <a:solidFill>
                  <a:srgbClr val="EF4D47"/>
                </a:solidFill>
                <a:latin typeface="Consolas"/>
                <a:cs typeface="Calibri Light"/>
              </a:rPr>
              <a:t>pg</a:t>
            </a:r>
            <a:r>
              <a:rPr lang="en-US">
                <a:solidFill>
                  <a:srgbClr val="EF4D47"/>
                </a:solidFill>
                <a:latin typeface="Consolas"/>
                <a:cs typeface="Calibri Light"/>
              </a:rPr>
              <a:t> 52</a:t>
            </a:r>
            <a:endParaRPr lang="en-US" err="1"/>
          </a:p>
        </p:txBody>
      </p:sp>
      <p:pic>
        <p:nvPicPr>
          <p:cNvPr id="3" name="Picture 3" descr="Diagram, schematic&#10;&#10;Description automatically generated">
            <a:extLst>
              <a:ext uri="{FF2B5EF4-FFF2-40B4-BE49-F238E27FC236}">
                <a16:creationId xmlns:a16="http://schemas.microsoft.com/office/drawing/2014/main" id="{64E5C553-C4FF-4906-8CC9-FA7A7B6CA3FD}"/>
              </a:ext>
            </a:extLst>
          </p:cNvPr>
          <p:cNvPicPr>
            <a:picLocks noChangeAspect="1"/>
          </p:cNvPicPr>
          <p:nvPr/>
        </p:nvPicPr>
        <p:blipFill>
          <a:blip r:embed="rId2"/>
          <a:stretch>
            <a:fillRect/>
          </a:stretch>
        </p:blipFill>
        <p:spPr>
          <a:xfrm>
            <a:off x="3000878" y="1694234"/>
            <a:ext cx="6189920" cy="4351148"/>
          </a:xfrm>
          <a:prstGeom prst="rect">
            <a:avLst/>
          </a:prstGeom>
        </p:spPr>
      </p:pic>
    </p:spTree>
    <p:extLst>
      <p:ext uri="{BB962C8B-B14F-4D97-AF65-F5344CB8AC3E}">
        <p14:creationId xmlns:p14="http://schemas.microsoft.com/office/powerpoint/2010/main" val="3036473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pic>
        <p:nvPicPr>
          <p:cNvPr id="3" name="Picture 2">
            <a:extLst>
              <a:ext uri="{FF2B5EF4-FFF2-40B4-BE49-F238E27FC236}">
                <a16:creationId xmlns:a16="http://schemas.microsoft.com/office/drawing/2014/main" id="{D65632D9-9AC4-45DA-B3B8-B5B3C2909BA7}"/>
              </a:ext>
            </a:extLst>
          </p:cNvPr>
          <p:cNvPicPr>
            <a:picLocks noChangeAspect="1"/>
          </p:cNvPicPr>
          <p:nvPr/>
        </p:nvPicPr>
        <p:blipFill>
          <a:blip r:embed="rId3"/>
          <a:stretch>
            <a:fillRect/>
          </a:stretch>
        </p:blipFill>
        <p:spPr>
          <a:xfrm>
            <a:off x="576392" y="767443"/>
            <a:ext cx="4150741" cy="4858958"/>
          </a:xfrm>
          <a:prstGeom prst="rect">
            <a:avLst/>
          </a:prstGeom>
          <a:ln w="38100">
            <a:solidFill>
              <a:srgbClr val="458094"/>
            </a:solidFill>
          </a:ln>
        </p:spPr>
      </p:pic>
      <p:sp>
        <p:nvSpPr>
          <p:cNvPr id="7" name="Rounded Rectangle 8">
            <a:extLst>
              <a:ext uri="{FF2B5EF4-FFF2-40B4-BE49-F238E27FC236}">
                <a16:creationId xmlns:a16="http://schemas.microsoft.com/office/drawing/2014/main" id="{C0BEDD1E-912B-4564-8B08-1A837F395385}"/>
              </a:ext>
            </a:extLst>
          </p:cNvPr>
          <p:cNvSpPr/>
          <p:nvPr/>
        </p:nvSpPr>
        <p:spPr>
          <a:xfrm>
            <a:off x="5062714" y="719939"/>
            <a:ext cx="6620379" cy="4957101"/>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922950" indent="-742950">
              <a:buClr>
                <a:srgbClr val="33A5DB"/>
              </a:buClr>
              <a:buFont typeface="+mj-lt"/>
              <a:buAutoNum type="arabicPeriod"/>
            </a:pPr>
            <a:r>
              <a:rPr lang="en-US" sz="2000">
                <a:latin typeface="Gill Sans MT" panose="020B0502020104020203" pitchFamily="34" charset="77"/>
              </a:rPr>
              <a:t>DC motor 1 "+"</a:t>
            </a:r>
          </a:p>
          <a:p>
            <a:pPr marL="922950" indent="-742950">
              <a:buClr>
                <a:srgbClr val="33A5DB"/>
              </a:buClr>
              <a:buFont typeface="+mj-lt"/>
              <a:buAutoNum type="arabicPeriod"/>
            </a:pPr>
            <a:r>
              <a:rPr lang="en-US" sz="2000">
                <a:latin typeface="Gill Sans MT" panose="020B0502020104020203" pitchFamily="34" charset="77"/>
              </a:rPr>
              <a:t>DC motor 1 "</a:t>
            </a:r>
          </a:p>
          <a:p>
            <a:pPr marL="922950" indent="-742950">
              <a:buClr>
                <a:srgbClr val="33A5DB"/>
              </a:buClr>
              <a:buFont typeface="+mj-lt"/>
              <a:buAutoNum type="arabicPeriod"/>
            </a:pPr>
            <a:r>
              <a:rPr lang="en-US" sz="2000">
                <a:latin typeface="Gill Sans MT" panose="020B0502020104020203" pitchFamily="34" charset="77"/>
              </a:rPr>
              <a:t>12V jumper </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Only remove this if using a supply voltage greater than 12V DC.  </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This enables power to the onboard 5V regulator</a:t>
            </a:r>
          </a:p>
          <a:p>
            <a:pPr marL="922950" indent="-742950">
              <a:buClr>
                <a:srgbClr val="33A5DB"/>
              </a:buClr>
              <a:buFont typeface="+mj-lt"/>
              <a:buAutoNum type="arabicPeriod"/>
            </a:pPr>
            <a:r>
              <a:rPr lang="en-US" sz="2000">
                <a:latin typeface="Gill Sans MT" panose="020B0502020104020203" pitchFamily="34" charset="77"/>
              </a:rPr>
              <a:t>Motor supply voltage</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Maximum of 35V DC</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Remove 12V jumper if &gt; 12V DC</a:t>
            </a:r>
          </a:p>
          <a:p>
            <a:pPr marL="922950" indent="-742950">
              <a:buClr>
                <a:srgbClr val="33A5DB"/>
              </a:buClr>
              <a:buFont typeface="+mj-lt"/>
              <a:buAutoNum type="arabicPeriod"/>
            </a:pPr>
            <a:r>
              <a:rPr lang="en-US" sz="2000">
                <a:latin typeface="Gill Sans MT" panose="020B0502020104020203" pitchFamily="34" charset="77"/>
              </a:rPr>
              <a:t>GND</a:t>
            </a:r>
          </a:p>
          <a:p>
            <a:pPr marL="922950" indent="-742950">
              <a:buClr>
                <a:srgbClr val="33A5DB"/>
              </a:buClr>
              <a:buFont typeface="+mj-lt"/>
              <a:buAutoNum type="arabicPeriod"/>
            </a:pPr>
            <a:r>
              <a:rPr lang="en-US" sz="2000">
                <a:latin typeface="Gill Sans MT" panose="020B0502020104020203" pitchFamily="34" charset="77"/>
              </a:rPr>
              <a:t>5V output if 12V jumper in place</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Can be input as well</a:t>
            </a:r>
          </a:p>
        </p:txBody>
      </p:sp>
    </p:spTree>
    <p:extLst>
      <p:ext uri="{BB962C8B-B14F-4D97-AF65-F5344CB8AC3E}">
        <p14:creationId xmlns:p14="http://schemas.microsoft.com/office/powerpoint/2010/main" val="852565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pic>
        <p:nvPicPr>
          <p:cNvPr id="3" name="Picture 2">
            <a:extLst>
              <a:ext uri="{FF2B5EF4-FFF2-40B4-BE49-F238E27FC236}">
                <a16:creationId xmlns:a16="http://schemas.microsoft.com/office/drawing/2014/main" id="{D65632D9-9AC4-45DA-B3B8-B5B3C2909BA7}"/>
              </a:ext>
            </a:extLst>
          </p:cNvPr>
          <p:cNvPicPr>
            <a:picLocks noChangeAspect="1"/>
          </p:cNvPicPr>
          <p:nvPr/>
        </p:nvPicPr>
        <p:blipFill>
          <a:blip r:embed="rId3"/>
          <a:stretch>
            <a:fillRect/>
          </a:stretch>
        </p:blipFill>
        <p:spPr>
          <a:xfrm>
            <a:off x="576392" y="767443"/>
            <a:ext cx="4150741" cy="4858958"/>
          </a:xfrm>
          <a:prstGeom prst="rect">
            <a:avLst/>
          </a:prstGeom>
          <a:ln w="38100">
            <a:solidFill>
              <a:srgbClr val="458094"/>
            </a:solidFill>
          </a:ln>
        </p:spPr>
      </p:pic>
      <p:sp>
        <p:nvSpPr>
          <p:cNvPr id="7" name="Rounded Rectangle 8">
            <a:extLst>
              <a:ext uri="{FF2B5EF4-FFF2-40B4-BE49-F238E27FC236}">
                <a16:creationId xmlns:a16="http://schemas.microsoft.com/office/drawing/2014/main" id="{C0BEDD1E-912B-4564-8B08-1A837F395385}"/>
              </a:ext>
            </a:extLst>
          </p:cNvPr>
          <p:cNvSpPr/>
          <p:nvPr/>
        </p:nvSpPr>
        <p:spPr>
          <a:xfrm>
            <a:off x="5062714" y="719939"/>
            <a:ext cx="6620379" cy="4957101"/>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marL="922950" indent="-742950">
              <a:buClr>
                <a:srgbClr val="33A5DB"/>
              </a:buClr>
              <a:buFont typeface="+mj-lt"/>
              <a:buAutoNum type="arabicPeriod" startAt="7"/>
            </a:pPr>
            <a:r>
              <a:rPr lang="en-US" sz="2000">
                <a:latin typeface="Gill Sans MT" panose="020B0502020104020203" pitchFamily="34" charset="77"/>
              </a:rPr>
              <a:t>DC motor 1 enable jumper</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Usually connected to PWM output for speed control</a:t>
            </a:r>
          </a:p>
          <a:p>
            <a:pPr marL="1380150" lvl="1" indent="-742950">
              <a:buClr>
                <a:srgbClr val="33A5DB"/>
              </a:buClr>
              <a:buFont typeface="Arial" panose="020B0604020202020204" pitchFamily="34" charset="0"/>
              <a:buChar char="•"/>
            </a:pPr>
            <a:r>
              <a:rPr lang="en-US" sz="2000">
                <a:latin typeface="Gill Sans MT" panose="020B0502020104020203" pitchFamily="34" charset="77"/>
              </a:rPr>
              <a:t>Do not remove the jumper (yet)</a:t>
            </a:r>
          </a:p>
          <a:p>
            <a:pPr marL="922950" indent="-742950">
              <a:buClr>
                <a:srgbClr val="33A5DB"/>
              </a:buClr>
              <a:buFont typeface="+mj-lt"/>
              <a:buAutoNum type="arabicPeriod" startAt="7"/>
            </a:pPr>
            <a:r>
              <a:rPr lang="en-US" sz="2000">
                <a:latin typeface="Gill Sans MT" panose="020B0502020104020203" pitchFamily="34" charset="77"/>
              </a:rPr>
              <a:t>IN1 (digital input pin) (controls motor 1)</a:t>
            </a:r>
          </a:p>
          <a:p>
            <a:pPr marL="922950" indent="-742950">
              <a:buClr>
                <a:srgbClr val="33A5DB"/>
              </a:buClr>
              <a:buFont typeface="+mj-lt"/>
              <a:buAutoNum type="arabicPeriod" startAt="7"/>
            </a:pPr>
            <a:r>
              <a:rPr lang="en-US" sz="2000">
                <a:latin typeface="Gill Sans MT" panose="020B0502020104020203" pitchFamily="34" charset="77"/>
              </a:rPr>
              <a:t>IN2 (digital input pin) (controls motor 1)</a:t>
            </a:r>
          </a:p>
          <a:p>
            <a:pPr marL="922950" indent="-742950">
              <a:buClr>
                <a:srgbClr val="33A5DB"/>
              </a:buClr>
              <a:buFont typeface="+mj-lt"/>
              <a:buAutoNum type="arabicPeriod" startAt="7"/>
            </a:pPr>
            <a:r>
              <a:rPr lang="en-US" sz="2000">
                <a:latin typeface="Gill Sans MT" panose="020B0502020104020203" pitchFamily="34" charset="77"/>
              </a:rPr>
              <a:t>IN3 (digital input pin) (controls motor 2)</a:t>
            </a:r>
          </a:p>
          <a:p>
            <a:pPr marL="922950" indent="-742950">
              <a:buClr>
                <a:srgbClr val="33A5DB"/>
              </a:buClr>
              <a:buFont typeface="+mj-lt"/>
              <a:buAutoNum type="arabicPeriod" startAt="7"/>
            </a:pPr>
            <a:r>
              <a:rPr lang="en-US" sz="2000">
                <a:latin typeface="Gill Sans MT" panose="020B0502020104020203" pitchFamily="34" charset="77"/>
              </a:rPr>
              <a:t>IN4 (digital input pin) (controls motor 2)</a:t>
            </a:r>
          </a:p>
          <a:p>
            <a:pPr marL="922950" indent="-742950">
              <a:buClr>
                <a:srgbClr val="33A5DB"/>
              </a:buClr>
              <a:buFont typeface="+mj-lt"/>
              <a:buAutoNum type="arabicPeriod" startAt="7"/>
            </a:pPr>
            <a:r>
              <a:rPr lang="en-US" sz="2000">
                <a:latin typeface="Gill Sans MT" panose="020B0502020104020203" pitchFamily="34" charset="77"/>
              </a:rPr>
              <a:t>DC motor 2 enable jumper</a:t>
            </a:r>
          </a:p>
          <a:p>
            <a:pPr marL="922950" indent="-742950">
              <a:buClr>
                <a:srgbClr val="33A5DB"/>
              </a:buClr>
              <a:buFont typeface="+mj-lt"/>
              <a:buAutoNum type="arabicPeriod" startAt="7"/>
            </a:pPr>
            <a:r>
              <a:rPr lang="en-US" sz="2000">
                <a:latin typeface="Gill Sans MT" panose="020B0502020104020203" pitchFamily="34" charset="77"/>
              </a:rPr>
              <a:t>DC motor 2 "+"</a:t>
            </a:r>
          </a:p>
          <a:p>
            <a:pPr marL="922950" indent="-742950">
              <a:buClr>
                <a:srgbClr val="33A5DB"/>
              </a:buClr>
              <a:buFont typeface="+mj-lt"/>
              <a:buAutoNum type="arabicPeriod" startAt="7"/>
            </a:pPr>
            <a:r>
              <a:rPr lang="en-US" sz="2000">
                <a:latin typeface="Gill Sans MT" panose="020B0502020104020203" pitchFamily="34" charset="77"/>
              </a:rPr>
              <a:t>DC motor 2 " "--"</a:t>
            </a:r>
          </a:p>
        </p:txBody>
      </p:sp>
    </p:spTree>
    <p:extLst>
      <p:ext uri="{BB962C8B-B14F-4D97-AF65-F5344CB8AC3E}">
        <p14:creationId xmlns:p14="http://schemas.microsoft.com/office/powerpoint/2010/main" val="209807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770603" y="1742511"/>
            <a:ext cx="10650794" cy="4021908"/>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9705">
              <a:buClr>
                <a:srgbClr val="8ABF5E"/>
              </a:buClr>
            </a:pPr>
            <a:r>
              <a:rPr lang="en-US" sz="2800"/>
              <a:t>Get the motor to spin in alternating directions in intervals of 5s. </a:t>
            </a: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648930"/>
            <a:ext cx="10515600" cy="1093581"/>
          </a:xfrm>
        </p:spPr>
        <p:txBody>
          <a:bodyPr/>
          <a:lstStyle/>
          <a:p>
            <a:r>
              <a:rPr lang="en-US">
                <a:solidFill>
                  <a:srgbClr val="EF4D47"/>
                </a:solidFill>
                <a:latin typeface="Consolas"/>
                <a:ea typeface="Menlo" panose="020B0609030804020204" pitchFamily="49" charset="0"/>
                <a:cs typeface="Consolas" panose="020B0609020204030204" pitchFamily="49" charset="0"/>
              </a:rPr>
              <a:t>Task 3 (Optional)</a:t>
            </a:r>
          </a:p>
        </p:txBody>
      </p:sp>
    </p:spTree>
    <p:extLst>
      <p:ext uri="{BB962C8B-B14F-4D97-AF65-F5344CB8AC3E}">
        <p14:creationId xmlns:p14="http://schemas.microsoft.com/office/powerpoint/2010/main" val="79935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22EE1-1799-C043-8F40-26865FDB07CE}"/>
              </a:ext>
            </a:extLst>
          </p:cNvPr>
          <p:cNvPicPr>
            <a:picLocks noChangeAspect="1"/>
          </p:cNvPicPr>
          <p:nvPr/>
        </p:nvPicPr>
        <p:blipFill>
          <a:blip r:embed="rId3"/>
          <a:stretch>
            <a:fillRect/>
          </a:stretch>
        </p:blipFill>
        <p:spPr>
          <a:xfrm>
            <a:off x="784083" y="2136221"/>
            <a:ext cx="4516044" cy="2585555"/>
          </a:xfrm>
          <a:prstGeom prst="rect">
            <a:avLst/>
          </a:prstGeom>
        </p:spPr>
      </p:pic>
      <p:cxnSp>
        <p:nvCxnSpPr>
          <p:cNvPr id="7" name="Straight Connector 6">
            <a:extLst>
              <a:ext uri="{FF2B5EF4-FFF2-40B4-BE49-F238E27FC236}">
                <a16:creationId xmlns:a16="http://schemas.microsoft.com/office/drawing/2014/main" id="{A92B6281-F83B-0547-A216-EC88994C622B}"/>
              </a:ext>
            </a:extLst>
          </p:cNvPr>
          <p:cNvCxnSpPr>
            <a:cxnSpLocks/>
          </p:cNvCxnSpPr>
          <p:nvPr/>
        </p:nvCxnSpPr>
        <p:spPr>
          <a:xfrm>
            <a:off x="6096000" y="2057400"/>
            <a:ext cx="0" cy="2743200"/>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9D8566-D190-B743-BACC-1F5C08933BBF}"/>
              </a:ext>
            </a:extLst>
          </p:cNvPr>
          <p:cNvSpPr txBox="1"/>
          <p:nvPr/>
        </p:nvSpPr>
        <p:spPr>
          <a:xfrm>
            <a:off x="6891874" y="2782667"/>
            <a:ext cx="4910659" cy="646331"/>
          </a:xfrm>
          <a:prstGeom prst="rect">
            <a:avLst/>
          </a:prstGeom>
          <a:noFill/>
        </p:spPr>
        <p:txBody>
          <a:bodyPr wrap="square" lIns="91440" tIns="45720" rIns="91440" bIns="45720" rtlCol="0" anchor="ctr">
            <a:spAutoFit/>
          </a:bodyPr>
          <a:lstStyle/>
          <a:p>
            <a:r>
              <a:rPr lang="en-US" sz="3600">
                <a:latin typeface="Gill Sans MT"/>
              </a:rPr>
              <a:t>Libraries and Drivers</a:t>
            </a:r>
            <a:endParaRPr lang="en-US"/>
          </a:p>
        </p:txBody>
      </p:sp>
      <p:sp>
        <p:nvSpPr>
          <p:cNvPr id="2" name="TextBox 1">
            <a:extLst>
              <a:ext uri="{FF2B5EF4-FFF2-40B4-BE49-F238E27FC236}">
                <a16:creationId xmlns:a16="http://schemas.microsoft.com/office/drawing/2014/main" id="{23CCBE64-EDEB-8A47-827E-D51CD2D7EEC5}"/>
              </a:ext>
            </a:extLst>
          </p:cNvPr>
          <p:cNvSpPr txBox="1"/>
          <p:nvPr/>
        </p:nvSpPr>
        <p:spPr>
          <a:xfrm>
            <a:off x="5285379" y="6371302"/>
            <a:ext cx="6789038" cy="369332"/>
          </a:xfrm>
          <a:prstGeom prst="rect">
            <a:avLst/>
          </a:prstGeom>
          <a:noFill/>
        </p:spPr>
        <p:txBody>
          <a:bodyPr wrap="none" rtlCol="0">
            <a:spAutoFit/>
          </a:bodyPr>
          <a:lstStyle/>
          <a:p>
            <a:pPr algn="r"/>
            <a:r>
              <a:rPr lang="en-US">
                <a:solidFill>
                  <a:srgbClr val="33A5DB"/>
                </a:solidFill>
                <a:latin typeface="Eyetype 2" panose="02000506000000020003" pitchFamily="2" charset="0"/>
                <a:ea typeface="Menlo" panose="020B0609030804020204" pitchFamily="49" charset="0"/>
                <a:cs typeface="Menlo" panose="020B0609030804020204" pitchFamily="49" charset="0"/>
              </a:rPr>
              <a:t>SUTD ORGANIZATION OF AUTONOMOUS ROBOTICS</a:t>
            </a:r>
          </a:p>
        </p:txBody>
      </p:sp>
      <p:sp>
        <p:nvSpPr>
          <p:cNvPr id="6" name="TextBox 5">
            <a:extLst>
              <a:ext uri="{FF2B5EF4-FFF2-40B4-BE49-F238E27FC236}">
                <a16:creationId xmlns:a16="http://schemas.microsoft.com/office/drawing/2014/main" id="{EE429430-83DF-480B-BE74-EBC98A4ACD30}"/>
              </a:ext>
            </a:extLst>
          </p:cNvPr>
          <p:cNvSpPr txBox="1"/>
          <p:nvPr/>
        </p:nvSpPr>
        <p:spPr>
          <a:xfrm>
            <a:off x="6891874" y="3428998"/>
            <a:ext cx="2880000" cy="369332"/>
          </a:xfrm>
          <a:prstGeom prst="rect">
            <a:avLst/>
          </a:prstGeom>
          <a:noFill/>
        </p:spPr>
        <p:txBody>
          <a:bodyPr wrap="square" rtlCol="0">
            <a:spAutoFit/>
          </a:bodyPr>
          <a:lstStyle/>
          <a:p>
            <a:r>
              <a:rPr lang="en-US">
                <a:latin typeface="Gill Sans MT" panose="020B0502020104020203" pitchFamily="34" charset="77"/>
                <a:ea typeface="Menlo" panose="020B0609030804020204" pitchFamily="49" charset="0"/>
                <a:cs typeface="Menlo" panose="020B0609030804020204" pitchFamily="49" charset="0"/>
              </a:rPr>
              <a:t>Chun Hui, Clarence,  Sin </a:t>
            </a:r>
            <a:r>
              <a:rPr lang="en-US" err="1">
                <a:latin typeface="Gill Sans MT" panose="020B0502020104020203" pitchFamily="34" charset="77"/>
                <a:ea typeface="Menlo" panose="020B0609030804020204" pitchFamily="49" charset="0"/>
                <a:cs typeface="Menlo" panose="020B0609030804020204" pitchFamily="49" charset="0"/>
              </a:rPr>
              <a:t>Kiat</a:t>
            </a:r>
            <a:endParaRPr lang="en-US">
              <a:latin typeface="Gill Sans MT" panose="020B0502020104020203" pitchFamily="34" charset="77"/>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61969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normAutofit/>
          </a:bodyPr>
          <a:lstStyle/>
          <a:p>
            <a:pPr marL="539750" indent="-359410">
              <a:buClr>
                <a:srgbClr val="8ABF5E"/>
              </a:buClr>
              <a:buFont typeface="Arial" panose="020B0604020202020204" pitchFamily="34" charset="0"/>
              <a:buChar char="•"/>
            </a:pPr>
            <a:r>
              <a:rPr lang="en-US" sz="3600">
                <a:latin typeface="Gill Sans MT"/>
              </a:rPr>
              <a:t>Get data from ultrasound sensors</a:t>
            </a:r>
            <a:endParaRPr lang="en-US">
              <a:latin typeface="Gill Sans MT"/>
            </a:endParaRPr>
          </a:p>
          <a:p>
            <a:pPr marL="539750" indent="-359410">
              <a:buClr>
                <a:srgbClr val="8ABF5E"/>
              </a:buClr>
              <a:buFont typeface="Arial" panose="020B0604020202020204" pitchFamily="34" charset="0"/>
              <a:buChar char="•"/>
            </a:pPr>
            <a:r>
              <a:rPr lang="en-US" sz="3600">
                <a:latin typeface="Gill Sans MT"/>
              </a:rPr>
              <a:t>Import a library to control servos</a:t>
            </a:r>
          </a:p>
          <a:p>
            <a:pPr marL="539750" indent="-359410">
              <a:buClr>
                <a:srgbClr val="8ABF5E"/>
              </a:buClr>
              <a:buFont typeface="Arial" panose="020B0604020202020204" pitchFamily="34" charset="0"/>
              <a:buChar char="•"/>
            </a:pPr>
            <a:r>
              <a:rPr lang="en-US" sz="3600">
                <a:latin typeface="Gill Sans MT"/>
              </a:rPr>
              <a:t>Make a motor driver from scratch</a:t>
            </a: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757663" y="2386599"/>
            <a:ext cx="4839929" cy="1093581"/>
          </a:xfrm>
        </p:spPr>
        <p:txBody>
          <a:bodyPr/>
          <a:lstStyle/>
          <a:p>
            <a:r>
              <a:rPr lang="en-US">
                <a:solidFill>
                  <a:srgbClr val="F9BA00"/>
                </a:solidFill>
                <a:latin typeface="Consolas" panose="020B0609020204030204" pitchFamily="49" charset="0"/>
                <a:ea typeface="Menlo" panose="020B0609030804020204" pitchFamily="49" charset="0"/>
                <a:cs typeface="Consolas" panose="020B0609020204030204" pitchFamily="49" charset="0"/>
              </a:rPr>
              <a:t>Agenda</a:t>
            </a:r>
          </a:p>
        </p:txBody>
      </p:sp>
      <p:sp>
        <p:nvSpPr>
          <p:cNvPr id="9" name="TextBox 8">
            <a:extLst>
              <a:ext uri="{FF2B5EF4-FFF2-40B4-BE49-F238E27FC236}">
                <a16:creationId xmlns:a16="http://schemas.microsoft.com/office/drawing/2014/main" id="{37FFE53B-60E4-DD42-92CB-84CE6451B884}"/>
              </a:ext>
            </a:extLst>
          </p:cNvPr>
          <p:cNvSpPr txBox="1"/>
          <p:nvPr/>
        </p:nvSpPr>
        <p:spPr>
          <a:xfrm>
            <a:off x="820611" y="3295514"/>
            <a:ext cx="4776981" cy="646331"/>
          </a:xfrm>
          <a:prstGeom prst="rect">
            <a:avLst/>
          </a:prstGeom>
          <a:noFill/>
        </p:spPr>
        <p:txBody>
          <a:bodyPr wrap="square" rtlCol="0">
            <a:spAutoFit/>
          </a:bodyPr>
          <a:lstStyle/>
          <a:p>
            <a:r>
              <a:rPr lang="en-US">
                <a:latin typeface="Gill Sans MT" panose="020B0502020104020203" pitchFamily="34" charset="77"/>
                <a:ea typeface="Menlo" panose="020B0609030804020204" pitchFamily="49" charset="0"/>
                <a:cs typeface="Menlo" panose="020B0609030804020204" pitchFamily="49" charset="0"/>
              </a:rPr>
              <a:t>Hopefully, you can do all these by the end of today.</a:t>
            </a:r>
          </a:p>
        </p:txBody>
      </p:sp>
    </p:spTree>
    <p:extLst>
      <p:ext uri="{BB962C8B-B14F-4D97-AF65-F5344CB8AC3E}">
        <p14:creationId xmlns:p14="http://schemas.microsoft.com/office/powerpoint/2010/main" val="327777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2F5CC60-AFA2-7B48-A6E8-A4533EF6ECE1}"/>
              </a:ext>
            </a:extLst>
          </p:cNvPr>
          <p:cNvSpPr/>
          <p:nvPr/>
        </p:nvSpPr>
        <p:spPr>
          <a:xfrm>
            <a:off x="6095999" y="648930"/>
            <a:ext cx="5325397" cy="5115489"/>
          </a:xfrm>
          <a:prstGeom prst="roundRect">
            <a:avLst>
              <a:gd name="adj" fmla="val 3168"/>
            </a:avLst>
          </a:prstGeom>
          <a:noFill/>
          <a:ln w="76200">
            <a:solidFill>
              <a:srgbClr val="325D6B"/>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normAutofit/>
          </a:bodyPr>
          <a:lstStyle/>
          <a:p>
            <a:pPr marL="539750" indent="-359410">
              <a:buClr>
                <a:srgbClr val="8ABF5E"/>
              </a:buClr>
              <a:buFont typeface="Arial" panose="020B0604020202020204" pitchFamily="34" charset="0"/>
              <a:buChar char="•"/>
            </a:pPr>
            <a:r>
              <a:rPr lang="en-US" sz="3600">
                <a:latin typeface="Gill Sans MT"/>
              </a:rPr>
              <a:t>Get data from ultrasound sensors</a:t>
            </a:r>
            <a:endParaRPr lang="en-US">
              <a:latin typeface="Gill Sans MT"/>
            </a:endParaRPr>
          </a:p>
          <a:p>
            <a:pPr marL="539750" indent="-359410">
              <a:buClr>
                <a:srgbClr val="8ABF5E"/>
              </a:buClr>
              <a:buFont typeface="Arial" panose="020B0604020202020204" pitchFamily="34" charset="0"/>
              <a:buChar char="•"/>
            </a:pPr>
            <a:r>
              <a:rPr lang="en-US" sz="3600">
                <a:latin typeface="Gill Sans MT"/>
              </a:rPr>
              <a:t>Import a library to control servos</a:t>
            </a:r>
          </a:p>
          <a:p>
            <a:pPr marL="539750" indent="-359410">
              <a:buClr>
                <a:srgbClr val="8ABF5E"/>
              </a:buClr>
              <a:buFont typeface="Arial" panose="020B0604020202020204" pitchFamily="34" charset="0"/>
              <a:buChar char="•"/>
            </a:pPr>
            <a:r>
              <a:rPr lang="en-US" sz="3600">
                <a:latin typeface="Gill Sans MT"/>
              </a:rPr>
              <a:t>Make a motor driver from scratch</a:t>
            </a:r>
            <a:endParaRPr lang="en-US"/>
          </a:p>
        </p:txBody>
      </p:sp>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2"/>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931126" y="2696355"/>
            <a:ext cx="4839929" cy="1093581"/>
          </a:xfrm>
        </p:spPr>
        <p:txBody>
          <a:bodyPr/>
          <a:lstStyle/>
          <a:p>
            <a:r>
              <a:rPr lang="en-US">
                <a:solidFill>
                  <a:srgbClr val="F9BA00"/>
                </a:solidFill>
                <a:latin typeface="Consolas"/>
                <a:ea typeface="Menlo" panose="020B0609030804020204" pitchFamily="49" charset="0"/>
                <a:cs typeface="Consolas" panose="020B0609020204030204" pitchFamily="49" charset="0"/>
              </a:rPr>
              <a:t>Progress</a:t>
            </a:r>
            <a:endParaRPr lang="en-US">
              <a:solidFill>
                <a:srgbClr val="F9BA00"/>
              </a:solidFill>
              <a:latin typeface="Consolas" panose="020B0609020204030204" pitchFamily="49" charset="0"/>
              <a:ea typeface="Menlo" panose="020B060903080402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8D317ED5-D87B-48D5-B5CD-EFFA8FFA1D46}"/>
              </a:ext>
            </a:extLst>
          </p:cNvPr>
          <p:cNvSpPr/>
          <p:nvPr/>
        </p:nvSpPr>
        <p:spPr>
          <a:xfrm>
            <a:off x="6244096" y="2695374"/>
            <a:ext cx="5029201" cy="2760546"/>
          </a:xfrm>
          <a:prstGeom prst="rect">
            <a:avLst/>
          </a:prstGeom>
          <a:solidFill>
            <a:srgbClr val="231F20">
              <a:alpha val="40000"/>
            </a:srgbClr>
          </a:solidFill>
          <a:ln>
            <a:solidFill>
              <a:srgbClr val="231F20">
                <a:alpha val="6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98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HC-SR04</a:t>
            </a:r>
          </a:p>
        </p:txBody>
      </p:sp>
      <p:pic>
        <p:nvPicPr>
          <p:cNvPr id="6" name="Picture 5" descr="A picture containing text, electronics&#10;&#10;Description automatically generated">
            <a:extLst>
              <a:ext uri="{FF2B5EF4-FFF2-40B4-BE49-F238E27FC236}">
                <a16:creationId xmlns:a16="http://schemas.microsoft.com/office/drawing/2014/main" id="{88E69CA0-3C06-4391-B9E4-92DDA12E8E28}"/>
              </a:ext>
            </a:extLst>
          </p:cNvPr>
          <p:cNvPicPr/>
          <p:nvPr/>
        </p:nvPicPr>
        <p:blipFill>
          <a:blip r:embed="rId4">
            <a:extLst>
              <a:ext uri="{28A0092B-C50C-407E-A947-70E740481C1C}">
                <a14:useLocalDpi xmlns:a14="http://schemas.microsoft.com/office/drawing/2010/main" val="0"/>
              </a:ext>
            </a:extLst>
          </a:blip>
          <a:stretch>
            <a:fillRect/>
          </a:stretch>
        </p:blipFill>
        <p:spPr>
          <a:xfrm>
            <a:off x="1776443" y="386806"/>
            <a:ext cx="8645071" cy="5404938"/>
          </a:xfrm>
          <a:prstGeom prst="rect">
            <a:avLst/>
          </a:prstGeom>
        </p:spPr>
      </p:pic>
      <p:grpSp>
        <p:nvGrpSpPr>
          <p:cNvPr id="10" name="Group 9">
            <a:extLst>
              <a:ext uri="{FF2B5EF4-FFF2-40B4-BE49-F238E27FC236}">
                <a16:creationId xmlns:a16="http://schemas.microsoft.com/office/drawing/2014/main" id="{7253DE2E-F5A6-4E44-8696-5B6B16E8CE8F}"/>
              </a:ext>
            </a:extLst>
          </p:cNvPr>
          <p:cNvGrpSpPr/>
          <p:nvPr/>
        </p:nvGrpSpPr>
        <p:grpSpPr>
          <a:xfrm>
            <a:off x="3977014" y="3763365"/>
            <a:ext cx="1262520" cy="1495440"/>
            <a:chOff x="3977014" y="3763365"/>
            <a:chExt cx="1262520" cy="14954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DA7B048-9071-4D4F-AD61-DFC0C1F2B57A}"/>
                    </a:ext>
                  </a:extLst>
                </p14:cNvPr>
                <p14:cNvContentPartPr/>
                <p14:nvPr/>
              </p14:nvContentPartPr>
              <p14:xfrm>
                <a:off x="4473454" y="3763365"/>
                <a:ext cx="766080" cy="1010520"/>
              </p14:xfrm>
            </p:contentPart>
          </mc:Choice>
          <mc:Fallback xmlns="">
            <p:pic>
              <p:nvPicPr>
                <p:cNvPr id="5" name="Ink 4">
                  <a:extLst>
                    <a:ext uri="{FF2B5EF4-FFF2-40B4-BE49-F238E27FC236}">
                      <a16:creationId xmlns:a16="http://schemas.microsoft.com/office/drawing/2014/main" id="{1DA7B048-9071-4D4F-AD61-DFC0C1F2B57A}"/>
                    </a:ext>
                  </a:extLst>
                </p:cNvPr>
                <p:cNvPicPr/>
                <p:nvPr/>
              </p:nvPicPr>
              <p:blipFill>
                <a:blip r:embed="rId6"/>
                <a:stretch>
                  <a:fillRect/>
                </a:stretch>
              </p:blipFill>
              <p:spPr>
                <a:xfrm>
                  <a:off x="4452934" y="3742845"/>
                  <a:ext cx="80676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FD7ED30-EDB2-C442-87F6-270D20F2BD95}"/>
                    </a:ext>
                  </a:extLst>
                </p14:cNvPr>
                <p14:cNvContentPartPr/>
                <p14:nvPr/>
              </p14:nvContentPartPr>
              <p14:xfrm>
                <a:off x="4093654" y="4917525"/>
                <a:ext cx="211680" cy="36360"/>
              </p14:xfrm>
            </p:contentPart>
          </mc:Choice>
          <mc:Fallback xmlns="">
            <p:pic>
              <p:nvPicPr>
                <p:cNvPr id="7" name="Ink 6">
                  <a:extLst>
                    <a:ext uri="{FF2B5EF4-FFF2-40B4-BE49-F238E27FC236}">
                      <a16:creationId xmlns:a16="http://schemas.microsoft.com/office/drawing/2014/main" id="{0FD7ED30-EDB2-C442-87F6-270D20F2BD95}"/>
                    </a:ext>
                  </a:extLst>
                </p:cNvPr>
                <p:cNvPicPr/>
                <p:nvPr/>
              </p:nvPicPr>
              <p:blipFill>
                <a:blip r:embed="rId8"/>
                <a:stretch>
                  <a:fillRect/>
                </a:stretch>
              </p:blipFill>
              <p:spPr>
                <a:xfrm>
                  <a:off x="4073134" y="4897005"/>
                  <a:ext cx="25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B6F707A-1FCB-4F4B-8EF0-B105DA618A29}"/>
                    </a:ext>
                  </a:extLst>
                </p14:cNvPr>
                <p14:cNvContentPartPr/>
                <p14:nvPr/>
              </p14:nvContentPartPr>
              <p14:xfrm>
                <a:off x="3977014" y="4983405"/>
                <a:ext cx="287280" cy="275400"/>
              </p14:xfrm>
            </p:contentPart>
          </mc:Choice>
          <mc:Fallback xmlns="">
            <p:pic>
              <p:nvPicPr>
                <p:cNvPr id="8" name="Ink 7">
                  <a:extLst>
                    <a:ext uri="{FF2B5EF4-FFF2-40B4-BE49-F238E27FC236}">
                      <a16:creationId xmlns:a16="http://schemas.microsoft.com/office/drawing/2014/main" id="{DB6F707A-1FCB-4F4B-8EF0-B105DA618A29}"/>
                    </a:ext>
                  </a:extLst>
                </p:cNvPr>
                <p:cNvPicPr/>
                <p:nvPr/>
              </p:nvPicPr>
              <p:blipFill>
                <a:blip r:embed="rId10"/>
                <a:stretch>
                  <a:fillRect/>
                </a:stretch>
              </p:blipFill>
              <p:spPr>
                <a:xfrm>
                  <a:off x="3956494" y="4962885"/>
                  <a:ext cx="3279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A6A3273-2F87-B446-9DFB-B4FFD6D66427}"/>
                    </a:ext>
                  </a:extLst>
                </p14:cNvPr>
                <p14:cNvContentPartPr/>
                <p14:nvPr/>
              </p14:nvContentPartPr>
              <p14:xfrm>
                <a:off x="4383814" y="4882605"/>
                <a:ext cx="227520" cy="334080"/>
              </p14:xfrm>
            </p:contentPart>
          </mc:Choice>
          <mc:Fallback xmlns="">
            <p:pic>
              <p:nvPicPr>
                <p:cNvPr id="9" name="Ink 8">
                  <a:extLst>
                    <a:ext uri="{FF2B5EF4-FFF2-40B4-BE49-F238E27FC236}">
                      <a16:creationId xmlns:a16="http://schemas.microsoft.com/office/drawing/2014/main" id="{5A6A3273-2F87-B446-9DFB-B4FFD6D66427}"/>
                    </a:ext>
                  </a:extLst>
                </p:cNvPr>
                <p:cNvPicPr/>
                <p:nvPr/>
              </p:nvPicPr>
              <p:blipFill>
                <a:blip r:embed="rId12"/>
                <a:stretch>
                  <a:fillRect/>
                </a:stretch>
              </p:blipFill>
              <p:spPr>
                <a:xfrm>
                  <a:off x="4363294" y="4862085"/>
                  <a:ext cx="26820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AF035CD8-7DF1-B044-A8DE-CC7D4F9E8B11}"/>
                  </a:ext>
                </a:extLst>
              </p14:cNvPr>
              <p14:cNvContentPartPr/>
              <p14:nvPr/>
            </p14:nvContentPartPr>
            <p14:xfrm>
              <a:off x="7081431" y="3631605"/>
              <a:ext cx="490680" cy="1088280"/>
            </p14:xfrm>
          </p:contentPart>
        </mc:Choice>
        <mc:Fallback xmlns="">
          <p:pic>
            <p:nvPicPr>
              <p:cNvPr id="18" name="Ink 17">
                <a:extLst>
                  <a:ext uri="{FF2B5EF4-FFF2-40B4-BE49-F238E27FC236}">
                    <a16:creationId xmlns:a16="http://schemas.microsoft.com/office/drawing/2014/main" id="{AF035CD8-7DF1-B044-A8DE-CC7D4F9E8B11}"/>
                  </a:ext>
                </a:extLst>
              </p:cNvPr>
              <p:cNvPicPr/>
              <p:nvPr/>
            </p:nvPicPr>
            <p:blipFill>
              <a:blip r:embed="rId14"/>
              <a:stretch>
                <a:fillRect/>
              </a:stretch>
            </p:blipFill>
            <p:spPr>
              <a:xfrm>
                <a:off x="7065962" y="3616125"/>
                <a:ext cx="521258" cy="1118880"/>
              </a:xfrm>
              <a:prstGeom prst="rect">
                <a:avLst/>
              </a:prstGeom>
            </p:spPr>
          </p:pic>
        </mc:Fallback>
      </mc:AlternateContent>
      <p:grpSp>
        <p:nvGrpSpPr>
          <p:cNvPr id="37" name="Group 36">
            <a:extLst>
              <a:ext uri="{FF2B5EF4-FFF2-40B4-BE49-F238E27FC236}">
                <a16:creationId xmlns:a16="http://schemas.microsoft.com/office/drawing/2014/main" id="{9A0EC2B8-C399-8642-BB28-EE1F41D120B9}"/>
              </a:ext>
            </a:extLst>
          </p:cNvPr>
          <p:cNvGrpSpPr/>
          <p:nvPr/>
        </p:nvGrpSpPr>
        <p:grpSpPr>
          <a:xfrm>
            <a:off x="7327311" y="4809885"/>
            <a:ext cx="1087920" cy="347400"/>
            <a:chOff x="7327311" y="4809885"/>
            <a:chExt cx="1087920" cy="347400"/>
          </a:xfrm>
        </p:grpSpPr>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624BEC7C-AD5F-BD4F-A93B-9BF3A305C015}"/>
                    </a:ext>
                  </a:extLst>
                </p14:cNvPr>
                <p14:cNvContentPartPr/>
                <p14:nvPr/>
              </p14:nvContentPartPr>
              <p14:xfrm>
                <a:off x="7327311" y="4839765"/>
                <a:ext cx="149400" cy="317520"/>
              </p14:xfrm>
            </p:contentPart>
          </mc:Choice>
          <mc:Fallback xmlns="">
            <p:pic>
              <p:nvPicPr>
                <p:cNvPr id="31" name="Ink 30">
                  <a:extLst>
                    <a:ext uri="{FF2B5EF4-FFF2-40B4-BE49-F238E27FC236}">
                      <a16:creationId xmlns:a16="http://schemas.microsoft.com/office/drawing/2014/main" id="{624BEC7C-AD5F-BD4F-A93B-9BF3A305C015}"/>
                    </a:ext>
                  </a:extLst>
                </p:cNvPr>
                <p:cNvPicPr/>
                <p:nvPr/>
              </p:nvPicPr>
              <p:blipFill>
                <a:blip r:embed="rId16"/>
                <a:stretch>
                  <a:fillRect/>
                </a:stretch>
              </p:blipFill>
              <p:spPr>
                <a:xfrm>
                  <a:off x="7311831" y="4824267"/>
                  <a:ext cx="180000" cy="34815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D26426E-79A9-3E47-8D61-74A340AB9CDD}"/>
                    </a:ext>
                  </a:extLst>
                </p14:cNvPr>
                <p14:cNvContentPartPr/>
                <p14:nvPr/>
              </p14:nvContentPartPr>
              <p14:xfrm>
                <a:off x="7529991" y="4875765"/>
                <a:ext cx="203760" cy="262800"/>
              </p14:xfrm>
            </p:contentPart>
          </mc:Choice>
          <mc:Fallback xmlns="">
            <p:pic>
              <p:nvPicPr>
                <p:cNvPr id="32" name="Ink 31">
                  <a:extLst>
                    <a:ext uri="{FF2B5EF4-FFF2-40B4-BE49-F238E27FC236}">
                      <a16:creationId xmlns:a16="http://schemas.microsoft.com/office/drawing/2014/main" id="{5D26426E-79A9-3E47-8D61-74A340AB9CDD}"/>
                    </a:ext>
                  </a:extLst>
                </p:cNvPr>
                <p:cNvPicPr/>
                <p:nvPr/>
              </p:nvPicPr>
              <p:blipFill>
                <a:blip r:embed="rId18"/>
                <a:stretch>
                  <a:fillRect/>
                </a:stretch>
              </p:blipFill>
              <p:spPr>
                <a:xfrm>
                  <a:off x="7514511" y="4860285"/>
                  <a:ext cx="2343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05A1EFBB-16E9-824F-9682-E4AEF1E40097}"/>
                    </a:ext>
                  </a:extLst>
                </p14:cNvPr>
                <p14:cNvContentPartPr/>
                <p14:nvPr/>
              </p14:nvContentPartPr>
              <p14:xfrm>
                <a:off x="7745271" y="4860645"/>
                <a:ext cx="108000" cy="248760"/>
              </p14:xfrm>
            </p:contentPart>
          </mc:Choice>
          <mc:Fallback xmlns="">
            <p:pic>
              <p:nvPicPr>
                <p:cNvPr id="33" name="Ink 32">
                  <a:extLst>
                    <a:ext uri="{FF2B5EF4-FFF2-40B4-BE49-F238E27FC236}">
                      <a16:creationId xmlns:a16="http://schemas.microsoft.com/office/drawing/2014/main" id="{05A1EFBB-16E9-824F-9682-E4AEF1E40097}"/>
                    </a:ext>
                  </a:extLst>
                </p:cNvPr>
                <p:cNvPicPr/>
                <p:nvPr/>
              </p:nvPicPr>
              <p:blipFill>
                <a:blip r:embed="rId20"/>
                <a:stretch>
                  <a:fillRect/>
                </a:stretch>
              </p:blipFill>
              <p:spPr>
                <a:xfrm>
                  <a:off x="7729791" y="4845187"/>
                  <a:ext cx="138600" cy="27931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42876AF7-D01A-F54A-A168-490DAA43641B}"/>
                    </a:ext>
                  </a:extLst>
                </p14:cNvPr>
                <p14:cNvContentPartPr/>
                <p14:nvPr/>
              </p14:nvContentPartPr>
              <p14:xfrm>
                <a:off x="7888911" y="4809885"/>
                <a:ext cx="335160" cy="298800"/>
              </p14:xfrm>
            </p:contentPart>
          </mc:Choice>
          <mc:Fallback xmlns="">
            <p:pic>
              <p:nvPicPr>
                <p:cNvPr id="34" name="Ink 33">
                  <a:extLst>
                    <a:ext uri="{FF2B5EF4-FFF2-40B4-BE49-F238E27FC236}">
                      <a16:creationId xmlns:a16="http://schemas.microsoft.com/office/drawing/2014/main" id="{42876AF7-D01A-F54A-A168-490DAA43641B}"/>
                    </a:ext>
                  </a:extLst>
                </p:cNvPr>
                <p:cNvPicPr/>
                <p:nvPr/>
              </p:nvPicPr>
              <p:blipFill>
                <a:blip r:embed="rId22"/>
                <a:stretch>
                  <a:fillRect/>
                </a:stretch>
              </p:blipFill>
              <p:spPr>
                <a:xfrm>
                  <a:off x="7873431" y="4794405"/>
                  <a:ext cx="3657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9858E982-5837-8F4D-9B6F-E0B22CFE70CC}"/>
                    </a:ext>
                  </a:extLst>
                </p14:cNvPr>
                <p14:cNvContentPartPr/>
                <p14:nvPr/>
              </p14:nvContentPartPr>
              <p14:xfrm>
                <a:off x="8271591" y="4845885"/>
                <a:ext cx="42120" cy="211680"/>
              </p14:xfrm>
            </p:contentPart>
          </mc:Choice>
          <mc:Fallback xmlns="">
            <p:pic>
              <p:nvPicPr>
                <p:cNvPr id="35" name="Ink 34">
                  <a:extLst>
                    <a:ext uri="{FF2B5EF4-FFF2-40B4-BE49-F238E27FC236}">
                      <a16:creationId xmlns:a16="http://schemas.microsoft.com/office/drawing/2014/main" id="{9858E982-5837-8F4D-9B6F-E0B22CFE70CC}"/>
                    </a:ext>
                  </a:extLst>
                </p:cNvPr>
                <p:cNvPicPr/>
                <p:nvPr/>
              </p:nvPicPr>
              <p:blipFill>
                <a:blip r:embed="rId24"/>
                <a:stretch>
                  <a:fillRect/>
                </a:stretch>
              </p:blipFill>
              <p:spPr>
                <a:xfrm>
                  <a:off x="8256242" y="4830405"/>
                  <a:ext cx="72461"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FFDB9F2F-E619-514E-B936-A2DDFE98FAD7}"/>
                    </a:ext>
                  </a:extLst>
                </p14:cNvPr>
                <p14:cNvContentPartPr/>
                <p14:nvPr/>
              </p14:nvContentPartPr>
              <p14:xfrm>
                <a:off x="8247471" y="4816005"/>
                <a:ext cx="167760" cy="257400"/>
              </p14:xfrm>
            </p:contentPart>
          </mc:Choice>
          <mc:Fallback xmlns="">
            <p:pic>
              <p:nvPicPr>
                <p:cNvPr id="36" name="Ink 35">
                  <a:extLst>
                    <a:ext uri="{FF2B5EF4-FFF2-40B4-BE49-F238E27FC236}">
                      <a16:creationId xmlns:a16="http://schemas.microsoft.com/office/drawing/2014/main" id="{FFDB9F2F-E619-514E-B936-A2DDFE98FAD7}"/>
                    </a:ext>
                  </a:extLst>
                </p:cNvPr>
                <p:cNvPicPr/>
                <p:nvPr/>
              </p:nvPicPr>
              <p:blipFill>
                <a:blip r:embed="rId26"/>
                <a:stretch>
                  <a:fillRect/>
                </a:stretch>
              </p:blipFill>
              <p:spPr>
                <a:xfrm>
                  <a:off x="8231991" y="4800547"/>
                  <a:ext cx="198360" cy="28795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 name="Ink 2">
                <a:extLst>
                  <a:ext uri="{FF2B5EF4-FFF2-40B4-BE49-F238E27FC236}">
                    <a16:creationId xmlns:a16="http://schemas.microsoft.com/office/drawing/2014/main" id="{B7E166A8-9250-2A44-9996-575A378690D0}"/>
                  </a:ext>
                </a:extLst>
              </p14:cNvPr>
              <p14:cNvContentPartPr/>
              <p14:nvPr/>
            </p14:nvContentPartPr>
            <p14:xfrm>
              <a:off x="5643103" y="2137476"/>
              <a:ext cx="214200" cy="642240"/>
            </p14:xfrm>
          </p:contentPart>
        </mc:Choice>
        <mc:Fallback xmlns="">
          <p:pic>
            <p:nvPicPr>
              <p:cNvPr id="3" name="Ink 2">
                <a:extLst>
                  <a:ext uri="{FF2B5EF4-FFF2-40B4-BE49-F238E27FC236}">
                    <a16:creationId xmlns:a16="http://schemas.microsoft.com/office/drawing/2014/main" id="{B7E166A8-9250-2A44-9996-575A378690D0}"/>
                  </a:ext>
                </a:extLst>
              </p:cNvPr>
              <p:cNvPicPr/>
              <p:nvPr/>
            </p:nvPicPr>
            <p:blipFill>
              <a:blip r:embed="rId28"/>
              <a:stretch>
                <a:fillRect/>
              </a:stretch>
            </p:blipFill>
            <p:spPr>
              <a:xfrm>
                <a:off x="5622548" y="2116967"/>
                <a:ext cx="254948" cy="682897"/>
              </a:xfrm>
              <a:prstGeom prst="rect">
                <a:avLst/>
              </a:prstGeom>
            </p:spPr>
          </p:pic>
        </mc:Fallback>
      </mc:AlternateContent>
      <p:grpSp>
        <p:nvGrpSpPr>
          <p:cNvPr id="39" name="Group 38">
            <a:extLst>
              <a:ext uri="{FF2B5EF4-FFF2-40B4-BE49-F238E27FC236}">
                <a16:creationId xmlns:a16="http://schemas.microsoft.com/office/drawing/2014/main" id="{6A6AE4AF-53FB-8747-AD7B-E89AB81CA796}"/>
              </a:ext>
            </a:extLst>
          </p:cNvPr>
          <p:cNvGrpSpPr/>
          <p:nvPr/>
        </p:nvGrpSpPr>
        <p:grpSpPr>
          <a:xfrm>
            <a:off x="5259703" y="1625556"/>
            <a:ext cx="1187640" cy="1175760"/>
            <a:chOff x="5259703" y="1625556"/>
            <a:chExt cx="1187640" cy="1175760"/>
          </a:xfrm>
        </p:grpSpPr>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7A69678F-0E8B-8140-9B26-9B9CC0CEB80A}"/>
                    </a:ext>
                  </a:extLst>
                </p14:cNvPr>
                <p14:cNvContentPartPr/>
                <p14:nvPr/>
              </p14:nvContentPartPr>
              <p14:xfrm>
                <a:off x="6296863" y="2442756"/>
                <a:ext cx="150480" cy="358560"/>
              </p14:xfrm>
            </p:contentPart>
          </mc:Choice>
          <mc:Fallback xmlns="">
            <p:pic>
              <p:nvPicPr>
                <p:cNvPr id="22" name="Ink 21">
                  <a:extLst>
                    <a:ext uri="{FF2B5EF4-FFF2-40B4-BE49-F238E27FC236}">
                      <a16:creationId xmlns:a16="http://schemas.microsoft.com/office/drawing/2014/main" id="{7A69678F-0E8B-8140-9B26-9B9CC0CEB80A}"/>
                    </a:ext>
                  </a:extLst>
                </p:cNvPr>
                <p:cNvPicPr/>
                <p:nvPr/>
              </p:nvPicPr>
              <p:blipFill>
                <a:blip r:embed="rId30"/>
                <a:stretch>
                  <a:fillRect/>
                </a:stretch>
              </p:blipFill>
              <p:spPr>
                <a:xfrm>
                  <a:off x="6281383" y="2427292"/>
                  <a:ext cx="181080" cy="3891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 name="Ink 12">
                  <a:extLst>
                    <a:ext uri="{FF2B5EF4-FFF2-40B4-BE49-F238E27FC236}">
                      <a16:creationId xmlns:a16="http://schemas.microsoft.com/office/drawing/2014/main" id="{EF3776D5-1651-7D4E-89EB-E2DF6B790E7D}"/>
                    </a:ext>
                  </a:extLst>
                </p14:cNvPr>
                <p14:cNvContentPartPr/>
                <p14:nvPr/>
              </p14:nvContentPartPr>
              <p14:xfrm>
                <a:off x="5259703" y="1740036"/>
                <a:ext cx="396360" cy="281880"/>
              </p14:xfrm>
            </p:contentPart>
          </mc:Choice>
          <mc:Fallback xmlns="">
            <p:pic>
              <p:nvPicPr>
                <p:cNvPr id="13" name="Ink 12">
                  <a:extLst>
                    <a:ext uri="{FF2B5EF4-FFF2-40B4-BE49-F238E27FC236}">
                      <a16:creationId xmlns:a16="http://schemas.microsoft.com/office/drawing/2014/main" id="{EF3776D5-1651-7D4E-89EB-E2DF6B790E7D}"/>
                    </a:ext>
                  </a:extLst>
                </p:cNvPr>
                <p:cNvPicPr/>
                <p:nvPr/>
              </p:nvPicPr>
              <p:blipFill>
                <a:blip r:embed="rId32"/>
                <a:stretch>
                  <a:fillRect/>
                </a:stretch>
              </p:blipFill>
              <p:spPr>
                <a:xfrm>
                  <a:off x="5244237" y="1724556"/>
                  <a:ext cx="426932"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 name="Ink 13">
                  <a:extLst>
                    <a:ext uri="{FF2B5EF4-FFF2-40B4-BE49-F238E27FC236}">
                      <a16:creationId xmlns:a16="http://schemas.microsoft.com/office/drawing/2014/main" id="{59E6C42B-7F8F-4F4F-A005-34396B7E2FF8}"/>
                    </a:ext>
                  </a:extLst>
                </p14:cNvPr>
                <p14:cNvContentPartPr/>
                <p14:nvPr/>
              </p14:nvContentPartPr>
              <p14:xfrm>
                <a:off x="5649583" y="1744716"/>
                <a:ext cx="75960" cy="151200"/>
              </p14:xfrm>
            </p:contentPart>
          </mc:Choice>
          <mc:Fallback xmlns="">
            <p:pic>
              <p:nvPicPr>
                <p:cNvPr id="14" name="Ink 13">
                  <a:extLst>
                    <a:ext uri="{FF2B5EF4-FFF2-40B4-BE49-F238E27FC236}">
                      <a16:creationId xmlns:a16="http://schemas.microsoft.com/office/drawing/2014/main" id="{59E6C42B-7F8F-4F4F-A005-34396B7E2FF8}"/>
                    </a:ext>
                  </a:extLst>
                </p:cNvPr>
                <p:cNvPicPr/>
                <p:nvPr/>
              </p:nvPicPr>
              <p:blipFill>
                <a:blip r:embed="rId34"/>
                <a:stretch>
                  <a:fillRect/>
                </a:stretch>
              </p:blipFill>
              <p:spPr>
                <a:xfrm>
                  <a:off x="5634103" y="1729236"/>
                  <a:ext cx="106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 name="Ink 14">
                  <a:extLst>
                    <a:ext uri="{FF2B5EF4-FFF2-40B4-BE49-F238E27FC236}">
                      <a16:creationId xmlns:a16="http://schemas.microsoft.com/office/drawing/2014/main" id="{3C27123C-8436-594B-8833-75B1CB2D5A28}"/>
                    </a:ext>
                  </a:extLst>
                </p14:cNvPr>
                <p14:cNvContentPartPr/>
                <p14:nvPr/>
              </p14:nvContentPartPr>
              <p14:xfrm>
                <a:off x="5573983" y="1644276"/>
                <a:ext cx="12960" cy="38160"/>
              </p14:xfrm>
            </p:contentPart>
          </mc:Choice>
          <mc:Fallback xmlns="">
            <p:pic>
              <p:nvPicPr>
                <p:cNvPr id="15" name="Ink 14">
                  <a:extLst>
                    <a:ext uri="{FF2B5EF4-FFF2-40B4-BE49-F238E27FC236}">
                      <a16:creationId xmlns:a16="http://schemas.microsoft.com/office/drawing/2014/main" id="{3C27123C-8436-594B-8833-75B1CB2D5A28}"/>
                    </a:ext>
                  </a:extLst>
                </p:cNvPr>
                <p:cNvPicPr/>
                <p:nvPr/>
              </p:nvPicPr>
              <p:blipFill>
                <a:blip r:embed="rId36"/>
                <a:stretch>
                  <a:fillRect/>
                </a:stretch>
              </p:blipFill>
              <p:spPr>
                <a:xfrm>
                  <a:off x="5558061" y="1628649"/>
                  <a:ext cx="44434"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 name="Ink 15">
                  <a:extLst>
                    <a:ext uri="{FF2B5EF4-FFF2-40B4-BE49-F238E27FC236}">
                      <a16:creationId xmlns:a16="http://schemas.microsoft.com/office/drawing/2014/main" id="{E0D575FE-C367-5041-9A40-9DC99C2F28E4}"/>
                    </a:ext>
                  </a:extLst>
                </p14:cNvPr>
                <p14:cNvContentPartPr/>
                <p14:nvPr/>
              </p14:nvContentPartPr>
              <p14:xfrm>
                <a:off x="5693503" y="1662996"/>
                <a:ext cx="126000" cy="82080"/>
              </p14:xfrm>
            </p:contentPart>
          </mc:Choice>
          <mc:Fallback xmlns="">
            <p:pic>
              <p:nvPicPr>
                <p:cNvPr id="16" name="Ink 15">
                  <a:extLst>
                    <a:ext uri="{FF2B5EF4-FFF2-40B4-BE49-F238E27FC236}">
                      <a16:creationId xmlns:a16="http://schemas.microsoft.com/office/drawing/2014/main" id="{E0D575FE-C367-5041-9A40-9DC99C2F28E4}"/>
                    </a:ext>
                  </a:extLst>
                </p:cNvPr>
                <p:cNvPicPr/>
                <p:nvPr/>
              </p:nvPicPr>
              <p:blipFill>
                <a:blip r:embed="rId38"/>
                <a:stretch>
                  <a:fillRect/>
                </a:stretch>
              </p:blipFill>
              <p:spPr>
                <a:xfrm>
                  <a:off x="5678067" y="1647516"/>
                  <a:ext cx="15651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Ink 16">
                  <a:extLst>
                    <a:ext uri="{FF2B5EF4-FFF2-40B4-BE49-F238E27FC236}">
                      <a16:creationId xmlns:a16="http://schemas.microsoft.com/office/drawing/2014/main" id="{016D16C2-C763-9B44-9E56-3FC0D1338680}"/>
                    </a:ext>
                  </a:extLst>
                </p14:cNvPr>
                <p14:cNvContentPartPr/>
                <p14:nvPr/>
              </p14:nvContentPartPr>
              <p14:xfrm>
                <a:off x="5718703" y="1625556"/>
                <a:ext cx="145080" cy="249120"/>
              </p14:xfrm>
            </p:contentPart>
          </mc:Choice>
          <mc:Fallback xmlns="">
            <p:pic>
              <p:nvPicPr>
                <p:cNvPr id="17" name="Ink 16">
                  <a:extLst>
                    <a:ext uri="{FF2B5EF4-FFF2-40B4-BE49-F238E27FC236}">
                      <a16:creationId xmlns:a16="http://schemas.microsoft.com/office/drawing/2014/main" id="{016D16C2-C763-9B44-9E56-3FC0D1338680}"/>
                    </a:ext>
                  </a:extLst>
                </p:cNvPr>
                <p:cNvPicPr/>
                <p:nvPr/>
              </p:nvPicPr>
              <p:blipFill>
                <a:blip r:embed="rId40"/>
                <a:stretch>
                  <a:fillRect/>
                </a:stretch>
              </p:blipFill>
              <p:spPr>
                <a:xfrm>
                  <a:off x="5703223" y="1610076"/>
                  <a:ext cx="1756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34216EC3-6A13-AE4C-9EF9-5DC5C5848299}"/>
                    </a:ext>
                  </a:extLst>
                </p14:cNvPr>
                <p14:cNvContentPartPr/>
                <p14:nvPr/>
              </p14:nvContentPartPr>
              <p14:xfrm>
                <a:off x="5831743" y="1694676"/>
                <a:ext cx="75960" cy="50760"/>
              </p14:xfrm>
            </p:contentPart>
          </mc:Choice>
          <mc:Fallback xmlns="">
            <p:pic>
              <p:nvPicPr>
                <p:cNvPr id="19" name="Ink 18">
                  <a:extLst>
                    <a:ext uri="{FF2B5EF4-FFF2-40B4-BE49-F238E27FC236}">
                      <a16:creationId xmlns:a16="http://schemas.microsoft.com/office/drawing/2014/main" id="{34216EC3-6A13-AE4C-9EF9-5DC5C5848299}"/>
                    </a:ext>
                  </a:extLst>
                </p:cNvPr>
                <p:cNvPicPr/>
                <p:nvPr/>
              </p:nvPicPr>
              <p:blipFill>
                <a:blip r:embed="rId42"/>
                <a:stretch>
                  <a:fillRect/>
                </a:stretch>
              </p:blipFill>
              <p:spPr>
                <a:xfrm>
                  <a:off x="5816189" y="1679196"/>
                  <a:ext cx="106706"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0" name="Ink 19">
                  <a:extLst>
                    <a:ext uri="{FF2B5EF4-FFF2-40B4-BE49-F238E27FC236}">
                      <a16:creationId xmlns:a16="http://schemas.microsoft.com/office/drawing/2014/main" id="{04F55CBD-88A5-1040-93DA-8342CDC2E0C5}"/>
                    </a:ext>
                  </a:extLst>
                </p14:cNvPr>
                <p14:cNvContentPartPr/>
                <p14:nvPr/>
              </p14:nvContentPartPr>
              <p14:xfrm>
                <a:off x="5832463" y="1633836"/>
                <a:ext cx="288720" cy="217440"/>
              </p14:xfrm>
            </p:contentPart>
          </mc:Choice>
          <mc:Fallback xmlns="">
            <p:pic>
              <p:nvPicPr>
                <p:cNvPr id="20" name="Ink 19">
                  <a:extLst>
                    <a:ext uri="{FF2B5EF4-FFF2-40B4-BE49-F238E27FC236}">
                      <a16:creationId xmlns:a16="http://schemas.microsoft.com/office/drawing/2014/main" id="{04F55CBD-88A5-1040-93DA-8342CDC2E0C5}"/>
                    </a:ext>
                  </a:extLst>
                </p:cNvPr>
                <p:cNvPicPr/>
                <p:nvPr/>
              </p:nvPicPr>
              <p:blipFill>
                <a:blip r:embed="rId44"/>
                <a:stretch>
                  <a:fillRect/>
                </a:stretch>
              </p:blipFill>
              <p:spPr>
                <a:xfrm>
                  <a:off x="5817002" y="1618382"/>
                  <a:ext cx="319282" cy="247989"/>
                </a:xfrm>
                <a:prstGeom prst="rect">
                  <a:avLst/>
                </a:prstGeom>
              </p:spPr>
            </p:pic>
          </mc:Fallback>
        </mc:AlternateContent>
      </p:grpSp>
      <p:grpSp>
        <p:nvGrpSpPr>
          <p:cNvPr id="47" name="Group 46">
            <a:extLst>
              <a:ext uri="{FF2B5EF4-FFF2-40B4-BE49-F238E27FC236}">
                <a16:creationId xmlns:a16="http://schemas.microsoft.com/office/drawing/2014/main" id="{2410AD52-E14E-3842-A5B4-AD0C589F2E42}"/>
              </a:ext>
            </a:extLst>
          </p:cNvPr>
          <p:cNvGrpSpPr/>
          <p:nvPr/>
        </p:nvGrpSpPr>
        <p:grpSpPr>
          <a:xfrm>
            <a:off x="6095983" y="2002476"/>
            <a:ext cx="830160" cy="301680"/>
            <a:chOff x="6095983" y="2002476"/>
            <a:chExt cx="830160" cy="301680"/>
          </a:xfrm>
        </p:grpSpPr>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9C28AC87-7BC1-DE41-8161-A64406C57781}"/>
                    </a:ext>
                  </a:extLst>
                </p14:cNvPr>
                <p14:cNvContentPartPr/>
                <p14:nvPr/>
              </p14:nvContentPartPr>
              <p14:xfrm>
                <a:off x="6095983" y="2128476"/>
                <a:ext cx="138600" cy="175680"/>
              </p14:xfrm>
            </p:contentPart>
          </mc:Choice>
          <mc:Fallback xmlns="">
            <p:pic>
              <p:nvPicPr>
                <p:cNvPr id="40" name="Ink 39">
                  <a:extLst>
                    <a:ext uri="{FF2B5EF4-FFF2-40B4-BE49-F238E27FC236}">
                      <a16:creationId xmlns:a16="http://schemas.microsoft.com/office/drawing/2014/main" id="{9C28AC87-7BC1-DE41-8161-A64406C57781}"/>
                    </a:ext>
                  </a:extLst>
                </p:cNvPr>
                <p:cNvPicPr/>
                <p:nvPr/>
              </p:nvPicPr>
              <p:blipFill>
                <a:blip r:embed="rId46"/>
                <a:stretch>
                  <a:fillRect/>
                </a:stretch>
              </p:blipFill>
              <p:spPr>
                <a:xfrm>
                  <a:off x="6080503" y="2112996"/>
                  <a:ext cx="1692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1D153C11-44AC-384E-9FC0-C66A91893179}"/>
                    </a:ext>
                  </a:extLst>
                </p14:cNvPr>
                <p14:cNvContentPartPr/>
                <p14:nvPr/>
              </p14:nvContentPartPr>
              <p14:xfrm>
                <a:off x="6215143" y="2128476"/>
                <a:ext cx="138600" cy="151200"/>
              </p14:xfrm>
            </p:contentPart>
          </mc:Choice>
          <mc:Fallback xmlns="">
            <p:pic>
              <p:nvPicPr>
                <p:cNvPr id="41" name="Ink 40">
                  <a:extLst>
                    <a:ext uri="{FF2B5EF4-FFF2-40B4-BE49-F238E27FC236}">
                      <a16:creationId xmlns:a16="http://schemas.microsoft.com/office/drawing/2014/main" id="{1D153C11-44AC-384E-9FC0-C66A91893179}"/>
                    </a:ext>
                  </a:extLst>
                </p:cNvPr>
                <p:cNvPicPr/>
                <p:nvPr/>
              </p:nvPicPr>
              <p:blipFill>
                <a:blip r:embed="rId48"/>
                <a:stretch>
                  <a:fillRect/>
                </a:stretch>
              </p:blipFill>
              <p:spPr>
                <a:xfrm>
                  <a:off x="6199663" y="2112996"/>
                  <a:ext cx="169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27DF7FCA-516C-AF4E-8E5A-F36A0F390540}"/>
                    </a:ext>
                  </a:extLst>
                </p14:cNvPr>
                <p14:cNvContentPartPr/>
                <p14:nvPr/>
              </p14:nvContentPartPr>
              <p14:xfrm>
                <a:off x="6322063" y="2109396"/>
                <a:ext cx="157680" cy="138600"/>
              </p14:xfrm>
            </p:contentPart>
          </mc:Choice>
          <mc:Fallback xmlns="">
            <p:pic>
              <p:nvPicPr>
                <p:cNvPr id="42" name="Ink 41">
                  <a:extLst>
                    <a:ext uri="{FF2B5EF4-FFF2-40B4-BE49-F238E27FC236}">
                      <a16:creationId xmlns:a16="http://schemas.microsoft.com/office/drawing/2014/main" id="{27DF7FCA-516C-AF4E-8E5A-F36A0F390540}"/>
                    </a:ext>
                  </a:extLst>
                </p:cNvPr>
                <p:cNvPicPr/>
                <p:nvPr/>
              </p:nvPicPr>
              <p:blipFill>
                <a:blip r:embed="rId50"/>
                <a:stretch>
                  <a:fillRect/>
                </a:stretch>
              </p:blipFill>
              <p:spPr>
                <a:xfrm>
                  <a:off x="6306548" y="2093916"/>
                  <a:ext cx="18835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342B2908-A315-5548-AB3C-2D20AE9B6137}"/>
                    </a:ext>
                  </a:extLst>
                </p14:cNvPr>
                <p14:cNvContentPartPr/>
                <p14:nvPr/>
              </p14:nvContentPartPr>
              <p14:xfrm>
                <a:off x="6435463" y="2054316"/>
                <a:ext cx="145080" cy="174960"/>
              </p14:xfrm>
            </p:contentPart>
          </mc:Choice>
          <mc:Fallback xmlns="">
            <p:pic>
              <p:nvPicPr>
                <p:cNvPr id="43" name="Ink 42">
                  <a:extLst>
                    <a:ext uri="{FF2B5EF4-FFF2-40B4-BE49-F238E27FC236}">
                      <a16:creationId xmlns:a16="http://schemas.microsoft.com/office/drawing/2014/main" id="{342B2908-A315-5548-AB3C-2D20AE9B6137}"/>
                    </a:ext>
                  </a:extLst>
                </p:cNvPr>
                <p:cNvPicPr/>
                <p:nvPr/>
              </p:nvPicPr>
              <p:blipFill>
                <a:blip r:embed="rId52"/>
                <a:stretch>
                  <a:fillRect/>
                </a:stretch>
              </p:blipFill>
              <p:spPr>
                <a:xfrm>
                  <a:off x="6419983" y="2038836"/>
                  <a:ext cx="175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B290FC15-0E0C-2E41-B5B7-61EE7077DD15}"/>
                    </a:ext>
                  </a:extLst>
                </p14:cNvPr>
                <p14:cNvContentPartPr/>
                <p14:nvPr/>
              </p14:nvContentPartPr>
              <p14:xfrm>
                <a:off x="6561103" y="2059356"/>
                <a:ext cx="31680" cy="126000"/>
              </p14:xfrm>
            </p:contentPart>
          </mc:Choice>
          <mc:Fallback xmlns="">
            <p:pic>
              <p:nvPicPr>
                <p:cNvPr id="44" name="Ink 43">
                  <a:extLst>
                    <a:ext uri="{FF2B5EF4-FFF2-40B4-BE49-F238E27FC236}">
                      <a16:creationId xmlns:a16="http://schemas.microsoft.com/office/drawing/2014/main" id="{B290FC15-0E0C-2E41-B5B7-61EE7077DD15}"/>
                    </a:ext>
                  </a:extLst>
                </p:cNvPr>
                <p:cNvPicPr/>
                <p:nvPr/>
              </p:nvPicPr>
              <p:blipFill>
                <a:blip r:embed="rId54"/>
                <a:stretch>
                  <a:fillRect/>
                </a:stretch>
              </p:blipFill>
              <p:spPr>
                <a:xfrm>
                  <a:off x="6545797" y="2043876"/>
                  <a:ext cx="61936"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DEE92E97-BD6A-C14A-B0CA-1459A0BE2A47}"/>
                    </a:ext>
                  </a:extLst>
                </p14:cNvPr>
                <p14:cNvContentPartPr/>
                <p14:nvPr/>
              </p14:nvContentPartPr>
              <p14:xfrm>
                <a:off x="6554623" y="2002476"/>
                <a:ext cx="360" cy="6480"/>
              </p14:xfrm>
            </p:contentPart>
          </mc:Choice>
          <mc:Fallback xmlns="">
            <p:pic>
              <p:nvPicPr>
                <p:cNvPr id="45" name="Ink 44">
                  <a:extLst>
                    <a:ext uri="{FF2B5EF4-FFF2-40B4-BE49-F238E27FC236}">
                      <a16:creationId xmlns:a16="http://schemas.microsoft.com/office/drawing/2014/main" id="{DEE92E97-BD6A-C14A-B0CA-1459A0BE2A47}"/>
                    </a:ext>
                  </a:extLst>
                </p:cNvPr>
                <p:cNvPicPr/>
                <p:nvPr/>
              </p:nvPicPr>
              <p:blipFill>
                <a:blip r:embed="rId56"/>
                <a:stretch>
                  <a:fillRect/>
                </a:stretch>
              </p:blipFill>
              <p:spPr>
                <a:xfrm>
                  <a:off x="6539143" y="1986996"/>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826B7D4D-C9D2-934D-94B9-88DA124812F3}"/>
                    </a:ext>
                  </a:extLst>
                </p14:cNvPr>
                <p14:cNvContentPartPr/>
                <p14:nvPr/>
              </p14:nvContentPartPr>
              <p14:xfrm>
                <a:off x="6611503" y="2003196"/>
                <a:ext cx="314640" cy="181440"/>
              </p14:xfrm>
            </p:contentPart>
          </mc:Choice>
          <mc:Fallback xmlns="">
            <p:pic>
              <p:nvPicPr>
                <p:cNvPr id="46" name="Ink 45">
                  <a:extLst>
                    <a:ext uri="{FF2B5EF4-FFF2-40B4-BE49-F238E27FC236}">
                      <a16:creationId xmlns:a16="http://schemas.microsoft.com/office/drawing/2014/main" id="{826B7D4D-C9D2-934D-94B9-88DA124812F3}"/>
                    </a:ext>
                  </a:extLst>
                </p:cNvPr>
                <p:cNvPicPr/>
                <p:nvPr/>
              </p:nvPicPr>
              <p:blipFill>
                <a:blip r:embed="rId58"/>
                <a:stretch>
                  <a:fillRect/>
                </a:stretch>
              </p:blipFill>
              <p:spPr>
                <a:xfrm>
                  <a:off x="6596023" y="1987716"/>
                  <a:ext cx="345240" cy="212040"/>
                </a:xfrm>
                <a:prstGeom prst="rect">
                  <a:avLst/>
                </a:prstGeom>
              </p:spPr>
            </p:pic>
          </mc:Fallback>
        </mc:AlternateContent>
      </p:grpSp>
    </p:spTree>
    <p:extLst>
      <p:ext uri="{BB962C8B-B14F-4D97-AF65-F5344CB8AC3E}">
        <p14:creationId xmlns:p14="http://schemas.microsoft.com/office/powerpoint/2010/main" val="332471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Ultrasonic Sensor</a:t>
            </a:r>
          </a:p>
        </p:txBody>
      </p:sp>
      <p:pic>
        <p:nvPicPr>
          <p:cNvPr id="7" name="Picture 6" descr="Diagram&#10;&#10;Description automatically generated">
            <a:extLst>
              <a:ext uri="{FF2B5EF4-FFF2-40B4-BE49-F238E27FC236}">
                <a16:creationId xmlns:a16="http://schemas.microsoft.com/office/drawing/2014/main" id="{482D1503-A536-4731-8A5D-CBA41B9FE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8057" y="409833"/>
            <a:ext cx="8175885" cy="5489522"/>
          </a:xfrm>
          <a:prstGeom prst="rect">
            <a:avLst/>
          </a:prstGeom>
        </p:spPr>
      </p:pic>
    </p:spTree>
    <p:extLst>
      <p:ext uri="{BB962C8B-B14F-4D97-AF65-F5344CB8AC3E}">
        <p14:creationId xmlns:p14="http://schemas.microsoft.com/office/powerpoint/2010/main" val="254893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3018A-3F08-2D4C-A32D-9AD15A1EDA3C}"/>
              </a:ext>
            </a:extLst>
          </p:cNvPr>
          <p:cNvPicPr>
            <a:picLocks noChangeAspect="1"/>
          </p:cNvPicPr>
          <p:nvPr/>
        </p:nvPicPr>
        <p:blipFill>
          <a:blip r:embed="rId3"/>
          <a:stretch>
            <a:fillRect/>
          </a:stretch>
        </p:blipFill>
        <p:spPr>
          <a:xfrm>
            <a:off x="10517589" y="5899355"/>
            <a:ext cx="1674411" cy="958645"/>
          </a:xfrm>
          <a:prstGeom prst="rect">
            <a:avLst/>
          </a:prstGeom>
        </p:spPr>
      </p:pic>
      <p:sp>
        <p:nvSpPr>
          <p:cNvPr id="2" name="Title 1">
            <a:extLst>
              <a:ext uri="{FF2B5EF4-FFF2-40B4-BE49-F238E27FC236}">
                <a16:creationId xmlns:a16="http://schemas.microsoft.com/office/drawing/2014/main" id="{DEA7FD5B-6645-574E-8288-E249CE10D6D3}"/>
              </a:ext>
            </a:extLst>
          </p:cNvPr>
          <p:cNvSpPr>
            <a:spLocks noGrp="1"/>
          </p:cNvSpPr>
          <p:nvPr>
            <p:ph type="title"/>
          </p:nvPr>
        </p:nvSpPr>
        <p:spPr>
          <a:xfrm>
            <a:off x="838200" y="5764419"/>
            <a:ext cx="10515600" cy="1093581"/>
          </a:xfrm>
        </p:spPr>
        <p:txBody>
          <a:bodyPr/>
          <a:lstStyle/>
          <a:p>
            <a:r>
              <a:rPr lang="en-US">
                <a:solidFill>
                  <a:srgbClr val="33A5DB"/>
                </a:solidFill>
                <a:latin typeface="Consolas" panose="020B0609020204030204" pitchFamily="49" charset="0"/>
                <a:ea typeface="Menlo" panose="020B0609030804020204" pitchFamily="49" charset="0"/>
                <a:cs typeface="Consolas" panose="020B0609020204030204" pitchFamily="49" charset="0"/>
              </a:rPr>
              <a:t>Arduino Example Code</a:t>
            </a:r>
          </a:p>
        </p:txBody>
      </p:sp>
      <p:pic>
        <p:nvPicPr>
          <p:cNvPr id="6" name="Picture 5" descr="Graphical user interface, text, application&#10;&#10;Description automatically generated">
            <a:extLst>
              <a:ext uri="{FF2B5EF4-FFF2-40B4-BE49-F238E27FC236}">
                <a16:creationId xmlns:a16="http://schemas.microsoft.com/office/drawing/2014/main" id="{2581D367-40F7-4DB8-B7FE-DF1E1D63F1A5}"/>
              </a:ext>
            </a:extLst>
          </p:cNvPr>
          <p:cNvPicPr>
            <a:picLocks noChangeAspect="1"/>
          </p:cNvPicPr>
          <p:nvPr/>
        </p:nvPicPr>
        <p:blipFill rotWithShape="1">
          <a:blip r:embed="rId4"/>
          <a:srcRect b="7620"/>
          <a:stretch/>
        </p:blipFill>
        <p:spPr>
          <a:xfrm>
            <a:off x="1150070" y="525338"/>
            <a:ext cx="9891859" cy="5140172"/>
          </a:xfrm>
          <a:prstGeom prst="rect">
            <a:avLst/>
          </a:prstGeom>
        </p:spPr>
      </p:pic>
    </p:spTree>
    <p:extLst>
      <p:ext uri="{BB962C8B-B14F-4D97-AF65-F5344CB8AC3E}">
        <p14:creationId xmlns:p14="http://schemas.microsoft.com/office/powerpoint/2010/main" val="40399895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1132</Words>
  <Application>Microsoft Office PowerPoint</Application>
  <PresentationFormat>Widescreen</PresentationFormat>
  <Paragraphs>187</Paragraphs>
  <Slides>33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Eyetype 2</vt:lpstr>
      <vt:lpstr>Arial</vt:lpstr>
      <vt:lpstr>Calibri</vt:lpstr>
      <vt:lpstr>Calibri Light</vt:lpstr>
      <vt:lpstr>Consolas</vt:lpstr>
      <vt:lpstr>Gill Sans MT</vt:lpstr>
      <vt:lpstr>Office Theme</vt:lpstr>
      <vt:lpstr>PowerPoint Presentation</vt:lpstr>
      <vt:lpstr>Timeline - Software</vt:lpstr>
      <vt:lpstr>Recommendations</vt:lpstr>
      <vt:lpstr>PowerPoint Presentation</vt:lpstr>
      <vt:lpstr>Agenda</vt:lpstr>
      <vt:lpstr>Progress</vt:lpstr>
      <vt:lpstr>HC-SR04</vt:lpstr>
      <vt:lpstr>Ultrasonic Sensor</vt:lpstr>
      <vt:lpstr>Arduino Example Code</vt:lpstr>
      <vt:lpstr>Consider this!</vt:lpstr>
      <vt:lpstr>Answers</vt:lpstr>
      <vt:lpstr>Ultrasonic Sensor</vt:lpstr>
      <vt:lpstr>Task 1 – till 7.23pm</vt:lpstr>
      <vt:lpstr>PowerPoint Presentation</vt:lpstr>
      <vt:lpstr>PowerPoint Presentation</vt:lpstr>
      <vt:lpstr>Library</vt:lpstr>
      <vt:lpstr>Installed libraries</vt:lpstr>
      <vt:lpstr>PowerPoint Presentation</vt:lpstr>
      <vt:lpstr>Library Manager</vt:lpstr>
      <vt:lpstr>Servo</vt:lpstr>
      <vt:lpstr>Servo.h</vt:lpstr>
      <vt:lpstr>Servo</vt:lpstr>
      <vt:lpstr>Task 2 – 7.45pm</vt:lpstr>
      <vt:lpstr>PowerPoint Presentation</vt:lpstr>
      <vt:lpstr>Document Page 54</vt:lpstr>
      <vt:lpstr>How does H-bridge work?</vt:lpstr>
      <vt:lpstr>Switches</vt:lpstr>
      <vt:lpstr>Tinkercad</vt:lpstr>
      <vt:lpstr>How does H-bridge work?</vt:lpstr>
      <vt:lpstr>Mosfet, transistors, pg 52</vt:lpstr>
      <vt:lpstr>PowerPoint Presentation</vt:lpstr>
      <vt:lpstr>PowerPoint Presentation</vt:lpstr>
      <vt:lpstr>Task 3 (Optional)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Student - Wee Chun Hui</cp:lastModifiedBy>
  <cp:revision>2</cp:revision>
  <dcterms:created xsi:type="dcterms:W3CDTF">2021-06-15T08:47:33Z</dcterms:created>
  <dcterms:modified xsi:type="dcterms:W3CDTF">2021-10-14T12:48:10Z</dcterms:modified>
</cp:coreProperties>
</file>